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8" r:id="rId2"/>
    <p:sldId id="324" r:id="rId3"/>
    <p:sldId id="389" r:id="rId4"/>
    <p:sldId id="390" r:id="rId5"/>
    <p:sldId id="394" r:id="rId6"/>
    <p:sldId id="391" r:id="rId7"/>
    <p:sldId id="392" r:id="rId8"/>
    <p:sldId id="393" r:id="rId9"/>
    <p:sldId id="396" r:id="rId10"/>
    <p:sldId id="395" r:id="rId11"/>
    <p:sldId id="397" r:id="rId12"/>
    <p:sldId id="283" r:id="rId13"/>
  </p:sldIdLst>
  <p:sldSz cx="12192000" cy="6858000"/>
  <p:notesSz cx="7010400" cy="92964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6600"/>
    <a:srgbClr val="FF6600"/>
    <a:srgbClr val="FFCC00"/>
    <a:srgbClr val="FFFDAD"/>
    <a:srgbClr val="A7FBC1"/>
    <a:srgbClr val="99FF99"/>
    <a:srgbClr val="C4D7FC"/>
    <a:srgbClr val="2639AC"/>
    <a:srgbClr val="833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2518" autoAdjust="0"/>
  </p:normalViewPr>
  <p:slideViewPr>
    <p:cSldViewPr>
      <p:cViewPr varScale="1">
        <p:scale>
          <a:sx n="67" d="100"/>
          <a:sy n="67" d="100"/>
        </p:scale>
        <p:origin x="528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PS\Desktop\Comiss&#227;o%20Permanente\Revis&#227;o_PT_46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14224263633723E-2"/>
          <c:y val="3.944825404715372E-2"/>
          <c:w val="0.9155301837270341"/>
          <c:h val="0.64715915718868477"/>
        </c:manualLayout>
      </c:layout>
      <c:lineChart>
        <c:grouping val="standard"/>
        <c:varyColors val="0"/>
        <c:ser>
          <c:idx val="0"/>
          <c:order val="0"/>
          <c:tx>
            <c:strRef>
              <c:f>TX_JUROS!$B$1</c:f>
              <c:strCache>
                <c:ptCount val="1"/>
                <c:pt idx="0">
                  <c:v>Taxa de Juros Parâmetro (% a.a.)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TX_JUROS!$A$2:$A$68</c:f>
              <c:strCache>
                <c:ptCount val="67"/>
                <c:pt idx="0">
                  <c:v>1</c:v>
                </c:pt>
                <c:pt idx="1">
                  <c:v>1,5</c:v>
                </c:pt>
                <c:pt idx="2">
                  <c:v>2</c:v>
                </c:pt>
                <c:pt idx="3">
                  <c:v>2,5</c:v>
                </c:pt>
                <c:pt idx="4">
                  <c:v>3</c:v>
                </c:pt>
                <c:pt idx="5">
                  <c:v>3,5</c:v>
                </c:pt>
                <c:pt idx="6">
                  <c:v>4</c:v>
                </c:pt>
                <c:pt idx="7">
                  <c:v>4,5</c:v>
                </c:pt>
                <c:pt idx="8">
                  <c:v>5</c:v>
                </c:pt>
                <c:pt idx="9">
                  <c:v>5,5</c:v>
                </c:pt>
                <c:pt idx="10">
                  <c:v>6</c:v>
                </c:pt>
                <c:pt idx="11">
                  <c:v>6,5</c:v>
                </c:pt>
                <c:pt idx="12">
                  <c:v>7</c:v>
                </c:pt>
                <c:pt idx="13">
                  <c:v>7,5</c:v>
                </c:pt>
                <c:pt idx="14">
                  <c:v>8</c:v>
                </c:pt>
                <c:pt idx="15">
                  <c:v>8,5</c:v>
                </c:pt>
                <c:pt idx="16">
                  <c:v>9</c:v>
                </c:pt>
                <c:pt idx="17">
                  <c:v>9,5</c:v>
                </c:pt>
                <c:pt idx="18">
                  <c:v>10</c:v>
                </c:pt>
                <c:pt idx="19">
                  <c:v>10,5</c:v>
                </c:pt>
                <c:pt idx="20">
                  <c:v>11</c:v>
                </c:pt>
                <c:pt idx="21">
                  <c:v>11,5</c:v>
                </c:pt>
                <c:pt idx="22">
                  <c:v>12</c:v>
                </c:pt>
                <c:pt idx="23">
                  <c:v>12,5</c:v>
                </c:pt>
                <c:pt idx="24">
                  <c:v>13</c:v>
                </c:pt>
                <c:pt idx="25">
                  <c:v>13,5</c:v>
                </c:pt>
                <c:pt idx="26">
                  <c:v>14</c:v>
                </c:pt>
                <c:pt idx="27">
                  <c:v>14,5</c:v>
                </c:pt>
                <c:pt idx="28">
                  <c:v>15</c:v>
                </c:pt>
                <c:pt idx="29">
                  <c:v>15,5</c:v>
                </c:pt>
                <c:pt idx="30">
                  <c:v>16</c:v>
                </c:pt>
                <c:pt idx="31">
                  <c:v>16,5</c:v>
                </c:pt>
                <c:pt idx="32">
                  <c:v>17</c:v>
                </c:pt>
                <c:pt idx="33">
                  <c:v>17,5</c:v>
                </c:pt>
                <c:pt idx="34">
                  <c:v>18</c:v>
                </c:pt>
                <c:pt idx="35">
                  <c:v>18,5</c:v>
                </c:pt>
                <c:pt idx="36">
                  <c:v>19</c:v>
                </c:pt>
                <c:pt idx="37">
                  <c:v>19,5</c:v>
                </c:pt>
                <c:pt idx="38">
                  <c:v>20</c:v>
                </c:pt>
                <c:pt idx="39">
                  <c:v>20,5</c:v>
                </c:pt>
                <c:pt idx="40">
                  <c:v>21</c:v>
                </c:pt>
                <c:pt idx="41">
                  <c:v>21,5</c:v>
                </c:pt>
                <c:pt idx="42">
                  <c:v>22</c:v>
                </c:pt>
                <c:pt idx="43">
                  <c:v>22,5</c:v>
                </c:pt>
                <c:pt idx="44">
                  <c:v>23</c:v>
                </c:pt>
                <c:pt idx="45">
                  <c:v>23,5</c:v>
                </c:pt>
                <c:pt idx="46">
                  <c:v>24</c:v>
                </c:pt>
                <c:pt idx="47">
                  <c:v>24,5</c:v>
                </c:pt>
                <c:pt idx="48">
                  <c:v>25</c:v>
                </c:pt>
                <c:pt idx="49">
                  <c:v>25,5</c:v>
                </c:pt>
                <c:pt idx="50">
                  <c:v>26</c:v>
                </c:pt>
                <c:pt idx="51">
                  <c:v>26,5</c:v>
                </c:pt>
                <c:pt idx="52">
                  <c:v>27</c:v>
                </c:pt>
                <c:pt idx="53">
                  <c:v>27,5</c:v>
                </c:pt>
                <c:pt idx="54">
                  <c:v>28</c:v>
                </c:pt>
                <c:pt idx="55">
                  <c:v>28,5</c:v>
                </c:pt>
                <c:pt idx="56">
                  <c:v>29</c:v>
                </c:pt>
                <c:pt idx="57">
                  <c:v>29,5</c:v>
                </c:pt>
                <c:pt idx="58">
                  <c:v>30</c:v>
                </c:pt>
                <c:pt idx="59">
                  <c:v>30,5</c:v>
                </c:pt>
                <c:pt idx="60">
                  <c:v>31</c:v>
                </c:pt>
                <c:pt idx="61">
                  <c:v>31,5</c:v>
                </c:pt>
                <c:pt idx="62">
                  <c:v>32</c:v>
                </c:pt>
                <c:pt idx="63">
                  <c:v>32,5</c:v>
                </c:pt>
                <c:pt idx="64">
                  <c:v>33</c:v>
                </c:pt>
                <c:pt idx="65">
                  <c:v>33,5</c:v>
                </c:pt>
                <c:pt idx="66">
                  <c:v>34 ou mais</c:v>
                </c:pt>
              </c:strCache>
            </c:strRef>
          </c:cat>
          <c:val>
            <c:numRef>
              <c:f>TX_JUROS!$B$2:$B$68</c:f>
              <c:numCache>
                <c:formatCode>General</c:formatCode>
                <c:ptCount val="67"/>
                <c:pt idx="0">
                  <c:v>2.6</c:v>
                </c:pt>
                <c:pt idx="1">
                  <c:v>2.9</c:v>
                </c:pt>
                <c:pt idx="2">
                  <c:v>3.24</c:v>
                </c:pt>
                <c:pt idx="3">
                  <c:v>3.52</c:v>
                </c:pt>
                <c:pt idx="4">
                  <c:v>3.74</c:v>
                </c:pt>
                <c:pt idx="5">
                  <c:v>3.91</c:v>
                </c:pt>
                <c:pt idx="6">
                  <c:v>4.05</c:v>
                </c:pt>
                <c:pt idx="7">
                  <c:v>4.1500000000000004</c:v>
                </c:pt>
                <c:pt idx="8">
                  <c:v>4.24</c:v>
                </c:pt>
                <c:pt idx="9">
                  <c:v>4.3099999999999996</c:v>
                </c:pt>
                <c:pt idx="10">
                  <c:v>4.38</c:v>
                </c:pt>
                <c:pt idx="11">
                  <c:v>4.43</c:v>
                </c:pt>
                <c:pt idx="12">
                  <c:v>4.47</c:v>
                </c:pt>
                <c:pt idx="13">
                  <c:v>4.51</c:v>
                </c:pt>
                <c:pt idx="14">
                  <c:v>4.55</c:v>
                </c:pt>
                <c:pt idx="15">
                  <c:v>4.58</c:v>
                </c:pt>
                <c:pt idx="16">
                  <c:v>4.6100000000000003</c:v>
                </c:pt>
                <c:pt idx="17">
                  <c:v>4.6399999999999997</c:v>
                </c:pt>
                <c:pt idx="18">
                  <c:v>4.66</c:v>
                </c:pt>
                <c:pt idx="19">
                  <c:v>4.68</c:v>
                </c:pt>
                <c:pt idx="20">
                  <c:v>4.71</c:v>
                </c:pt>
                <c:pt idx="21">
                  <c:v>4.72</c:v>
                </c:pt>
                <c:pt idx="22">
                  <c:v>4.74</c:v>
                </c:pt>
                <c:pt idx="23">
                  <c:v>4.76</c:v>
                </c:pt>
                <c:pt idx="24">
                  <c:v>4.7699999999999996</c:v>
                </c:pt>
                <c:pt idx="25">
                  <c:v>4.79</c:v>
                </c:pt>
                <c:pt idx="26">
                  <c:v>4.8</c:v>
                </c:pt>
                <c:pt idx="27">
                  <c:v>4.8099999999999996</c:v>
                </c:pt>
                <c:pt idx="28">
                  <c:v>4.83</c:v>
                </c:pt>
                <c:pt idx="29">
                  <c:v>4.84</c:v>
                </c:pt>
                <c:pt idx="30">
                  <c:v>4.8499999999999996</c:v>
                </c:pt>
                <c:pt idx="31">
                  <c:v>4.8600000000000003</c:v>
                </c:pt>
                <c:pt idx="32">
                  <c:v>4.87</c:v>
                </c:pt>
                <c:pt idx="33">
                  <c:v>4.88</c:v>
                </c:pt>
                <c:pt idx="34">
                  <c:v>4.88</c:v>
                </c:pt>
                <c:pt idx="35">
                  <c:v>4.8899999999999997</c:v>
                </c:pt>
                <c:pt idx="36">
                  <c:v>4.9000000000000004</c:v>
                </c:pt>
                <c:pt idx="37">
                  <c:v>4.91</c:v>
                </c:pt>
                <c:pt idx="38">
                  <c:v>4.91</c:v>
                </c:pt>
                <c:pt idx="39">
                  <c:v>4.92</c:v>
                </c:pt>
                <c:pt idx="40">
                  <c:v>4.93</c:v>
                </c:pt>
                <c:pt idx="41">
                  <c:v>4.93</c:v>
                </c:pt>
                <c:pt idx="42">
                  <c:v>4.9400000000000004</c:v>
                </c:pt>
                <c:pt idx="43">
                  <c:v>4.9400000000000004</c:v>
                </c:pt>
                <c:pt idx="44">
                  <c:v>4.95</c:v>
                </c:pt>
                <c:pt idx="45">
                  <c:v>4.95</c:v>
                </c:pt>
                <c:pt idx="46">
                  <c:v>4.96</c:v>
                </c:pt>
                <c:pt idx="47">
                  <c:v>4.96</c:v>
                </c:pt>
                <c:pt idx="48">
                  <c:v>4.97</c:v>
                </c:pt>
                <c:pt idx="49">
                  <c:v>4.97</c:v>
                </c:pt>
                <c:pt idx="50">
                  <c:v>4.97</c:v>
                </c:pt>
                <c:pt idx="51">
                  <c:v>4.9800000000000004</c:v>
                </c:pt>
                <c:pt idx="52">
                  <c:v>4.9800000000000004</c:v>
                </c:pt>
                <c:pt idx="53">
                  <c:v>4.99</c:v>
                </c:pt>
                <c:pt idx="54">
                  <c:v>4.99</c:v>
                </c:pt>
                <c:pt idx="55">
                  <c:v>4.99</c:v>
                </c:pt>
                <c:pt idx="56">
                  <c:v>4.99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5.01</c:v>
                </c:pt>
                <c:pt idx="61">
                  <c:v>5.01</c:v>
                </c:pt>
                <c:pt idx="62">
                  <c:v>5.01</c:v>
                </c:pt>
                <c:pt idx="63">
                  <c:v>5.01</c:v>
                </c:pt>
                <c:pt idx="64">
                  <c:v>5.01</c:v>
                </c:pt>
                <c:pt idx="65">
                  <c:v>5.0199999999999996</c:v>
                </c:pt>
                <c:pt idx="66">
                  <c:v>5.04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F0-4846-A6AF-78BA5ADF7E94}"/>
            </c:ext>
          </c:extLst>
        </c:ser>
        <c:ser>
          <c:idx val="1"/>
          <c:order val="1"/>
          <c:tx>
            <c:strRef>
              <c:f>TX_JUROS!$C$1</c:f>
              <c:strCache>
                <c:ptCount val="1"/>
                <c:pt idx="0">
                  <c:v>Limite Inferior (% a.a.)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TX_JUROS!$A$2:$A$68</c:f>
              <c:strCache>
                <c:ptCount val="67"/>
                <c:pt idx="0">
                  <c:v>1</c:v>
                </c:pt>
                <c:pt idx="1">
                  <c:v>1,5</c:v>
                </c:pt>
                <c:pt idx="2">
                  <c:v>2</c:v>
                </c:pt>
                <c:pt idx="3">
                  <c:v>2,5</c:v>
                </c:pt>
                <c:pt idx="4">
                  <c:v>3</c:v>
                </c:pt>
                <c:pt idx="5">
                  <c:v>3,5</c:v>
                </c:pt>
                <c:pt idx="6">
                  <c:v>4</c:v>
                </c:pt>
                <c:pt idx="7">
                  <c:v>4,5</c:v>
                </c:pt>
                <c:pt idx="8">
                  <c:v>5</c:v>
                </c:pt>
                <c:pt idx="9">
                  <c:v>5,5</c:v>
                </c:pt>
                <c:pt idx="10">
                  <c:v>6</c:v>
                </c:pt>
                <c:pt idx="11">
                  <c:v>6,5</c:v>
                </c:pt>
                <c:pt idx="12">
                  <c:v>7</c:v>
                </c:pt>
                <c:pt idx="13">
                  <c:v>7,5</c:v>
                </c:pt>
                <c:pt idx="14">
                  <c:v>8</c:v>
                </c:pt>
                <c:pt idx="15">
                  <c:v>8,5</c:v>
                </c:pt>
                <c:pt idx="16">
                  <c:v>9</c:v>
                </c:pt>
                <c:pt idx="17">
                  <c:v>9,5</c:v>
                </c:pt>
                <c:pt idx="18">
                  <c:v>10</c:v>
                </c:pt>
                <c:pt idx="19">
                  <c:v>10,5</c:v>
                </c:pt>
                <c:pt idx="20">
                  <c:v>11</c:v>
                </c:pt>
                <c:pt idx="21">
                  <c:v>11,5</c:v>
                </c:pt>
                <c:pt idx="22">
                  <c:v>12</c:v>
                </c:pt>
                <c:pt idx="23">
                  <c:v>12,5</c:v>
                </c:pt>
                <c:pt idx="24">
                  <c:v>13</c:v>
                </c:pt>
                <c:pt idx="25">
                  <c:v>13,5</c:v>
                </c:pt>
                <c:pt idx="26">
                  <c:v>14</c:v>
                </c:pt>
                <c:pt idx="27">
                  <c:v>14,5</c:v>
                </c:pt>
                <c:pt idx="28">
                  <c:v>15</c:v>
                </c:pt>
                <c:pt idx="29">
                  <c:v>15,5</c:v>
                </c:pt>
                <c:pt idx="30">
                  <c:v>16</c:v>
                </c:pt>
                <c:pt idx="31">
                  <c:v>16,5</c:v>
                </c:pt>
                <c:pt idx="32">
                  <c:v>17</c:v>
                </c:pt>
                <c:pt idx="33">
                  <c:v>17,5</c:v>
                </c:pt>
                <c:pt idx="34">
                  <c:v>18</c:v>
                </c:pt>
                <c:pt idx="35">
                  <c:v>18,5</c:v>
                </c:pt>
                <c:pt idx="36">
                  <c:v>19</c:v>
                </c:pt>
                <c:pt idx="37">
                  <c:v>19,5</c:v>
                </c:pt>
                <c:pt idx="38">
                  <c:v>20</c:v>
                </c:pt>
                <c:pt idx="39">
                  <c:v>20,5</c:v>
                </c:pt>
                <c:pt idx="40">
                  <c:v>21</c:v>
                </c:pt>
                <c:pt idx="41">
                  <c:v>21,5</c:v>
                </c:pt>
                <c:pt idx="42">
                  <c:v>22</c:v>
                </c:pt>
                <c:pt idx="43">
                  <c:v>22,5</c:v>
                </c:pt>
                <c:pt idx="44">
                  <c:v>23</c:v>
                </c:pt>
                <c:pt idx="45">
                  <c:v>23,5</c:v>
                </c:pt>
                <c:pt idx="46">
                  <c:v>24</c:v>
                </c:pt>
                <c:pt idx="47">
                  <c:v>24,5</c:v>
                </c:pt>
                <c:pt idx="48">
                  <c:v>25</c:v>
                </c:pt>
                <c:pt idx="49">
                  <c:v>25,5</c:v>
                </c:pt>
                <c:pt idx="50">
                  <c:v>26</c:v>
                </c:pt>
                <c:pt idx="51">
                  <c:v>26,5</c:v>
                </c:pt>
                <c:pt idx="52">
                  <c:v>27</c:v>
                </c:pt>
                <c:pt idx="53">
                  <c:v>27,5</c:v>
                </c:pt>
                <c:pt idx="54">
                  <c:v>28</c:v>
                </c:pt>
                <c:pt idx="55">
                  <c:v>28,5</c:v>
                </c:pt>
                <c:pt idx="56">
                  <c:v>29</c:v>
                </c:pt>
                <c:pt idx="57">
                  <c:v>29,5</c:v>
                </c:pt>
                <c:pt idx="58">
                  <c:v>30</c:v>
                </c:pt>
                <c:pt idx="59">
                  <c:v>30,5</c:v>
                </c:pt>
                <c:pt idx="60">
                  <c:v>31</c:v>
                </c:pt>
                <c:pt idx="61">
                  <c:v>31,5</c:v>
                </c:pt>
                <c:pt idx="62">
                  <c:v>32</c:v>
                </c:pt>
                <c:pt idx="63">
                  <c:v>32,5</c:v>
                </c:pt>
                <c:pt idx="64">
                  <c:v>33</c:v>
                </c:pt>
                <c:pt idx="65">
                  <c:v>33,5</c:v>
                </c:pt>
                <c:pt idx="66">
                  <c:v>34 ou mais</c:v>
                </c:pt>
              </c:strCache>
            </c:strRef>
          </c:cat>
          <c:val>
            <c:numRef>
              <c:f>TX_JUROS!$C$2:$C$68</c:f>
              <c:numCache>
                <c:formatCode>General</c:formatCode>
                <c:ptCount val="67"/>
                <c:pt idx="0">
                  <c:v>1.82</c:v>
                </c:pt>
                <c:pt idx="1">
                  <c:v>2.0299999999999998</c:v>
                </c:pt>
                <c:pt idx="2">
                  <c:v>2.27</c:v>
                </c:pt>
                <c:pt idx="3">
                  <c:v>2.46</c:v>
                </c:pt>
                <c:pt idx="4">
                  <c:v>2.62</c:v>
                </c:pt>
                <c:pt idx="5">
                  <c:v>2.74</c:v>
                </c:pt>
                <c:pt idx="6">
                  <c:v>2.83</c:v>
                </c:pt>
                <c:pt idx="7">
                  <c:v>2.91</c:v>
                </c:pt>
                <c:pt idx="8">
                  <c:v>2.97</c:v>
                </c:pt>
                <c:pt idx="9">
                  <c:v>3.02</c:v>
                </c:pt>
                <c:pt idx="10">
                  <c:v>3.06</c:v>
                </c:pt>
                <c:pt idx="11">
                  <c:v>3.1</c:v>
                </c:pt>
                <c:pt idx="12">
                  <c:v>3.13</c:v>
                </c:pt>
                <c:pt idx="13">
                  <c:v>3.16</c:v>
                </c:pt>
                <c:pt idx="14">
                  <c:v>3.19</c:v>
                </c:pt>
                <c:pt idx="15">
                  <c:v>3.21</c:v>
                </c:pt>
                <c:pt idx="16">
                  <c:v>3.23</c:v>
                </c:pt>
                <c:pt idx="17">
                  <c:v>3.25</c:v>
                </c:pt>
                <c:pt idx="18">
                  <c:v>3.26</c:v>
                </c:pt>
                <c:pt idx="19">
                  <c:v>3.28</c:v>
                </c:pt>
                <c:pt idx="20">
                  <c:v>3.29</c:v>
                </c:pt>
                <c:pt idx="21">
                  <c:v>3.31</c:v>
                </c:pt>
                <c:pt idx="22">
                  <c:v>3.32</c:v>
                </c:pt>
                <c:pt idx="23">
                  <c:v>3.33</c:v>
                </c:pt>
                <c:pt idx="24">
                  <c:v>3.34</c:v>
                </c:pt>
                <c:pt idx="25">
                  <c:v>3.35</c:v>
                </c:pt>
                <c:pt idx="26">
                  <c:v>3.36</c:v>
                </c:pt>
                <c:pt idx="27">
                  <c:v>3.37</c:v>
                </c:pt>
                <c:pt idx="28">
                  <c:v>3.38</c:v>
                </c:pt>
                <c:pt idx="29">
                  <c:v>3.39</c:v>
                </c:pt>
                <c:pt idx="30">
                  <c:v>3.39</c:v>
                </c:pt>
                <c:pt idx="31">
                  <c:v>3.4</c:v>
                </c:pt>
                <c:pt idx="32">
                  <c:v>3.41</c:v>
                </c:pt>
                <c:pt idx="33">
                  <c:v>3.41</c:v>
                </c:pt>
                <c:pt idx="34">
                  <c:v>3.42</c:v>
                </c:pt>
                <c:pt idx="35">
                  <c:v>3.42</c:v>
                </c:pt>
                <c:pt idx="36">
                  <c:v>3.43</c:v>
                </c:pt>
                <c:pt idx="37">
                  <c:v>3.43</c:v>
                </c:pt>
                <c:pt idx="38">
                  <c:v>3.44</c:v>
                </c:pt>
                <c:pt idx="39">
                  <c:v>3.44</c:v>
                </c:pt>
                <c:pt idx="40">
                  <c:v>3.45</c:v>
                </c:pt>
                <c:pt idx="41">
                  <c:v>3.45</c:v>
                </c:pt>
                <c:pt idx="42">
                  <c:v>3.46</c:v>
                </c:pt>
                <c:pt idx="43">
                  <c:v>3.46</c:v>
                </c:pt>
                <c:pt idx="44">
                  <c:v>3.46</c:v>
                </c:pt>
                <c:pt idx="45">
                  <c:v>3.47</c:v>
                </c:pt>
                <c:pt idx="46">
                  <c:v>3.47</c:v>
                </c:pt>
                <c:pt idx="47">
                  <c:v>3.47</c:v>
                </c:pt>
                <c:pt idx="48">
                  <c:v>3.48</c:v>
                </c:pt>
                <c:pt idx="49">
                  <c:v>3.48</c:v>
                </c:pt>
                <c:pt idx="50">
                  <c:v>3.48</c:v>
                </c:pt>
                <c:pt idx="51">
                  <c:v>3.48</c:v>
                </c:pt>
                <c:pt idx="52">
                  <c:v>3.49</c:v>
                </c:pt>
                <c:pt idx="53">
                  <c:v>3.49</c:v>
                </c:pt>
                <c:pt idx="54">
                  <c:v>3.49</c:v>
                </c:pt>
                <c:pt idx="55">
                  <c:v>3.49</c:v>
                </c:pt>
                <c:pt idx="56">
                  <c:v>3.5</c:v>
                </c:pt>
                <c:pt idx="57">
                  <c:v>3.5</c:v>
                </c:pt>
                <c:pt idx="58">
                  <c:v>3.5</c:v>
                </c:pt>
                <c:pt idx="59">
                  <c:v>3.5</c:v>
                </c:pt>
                <c:pt idx="60">
                  <c:v>3.5</c:v>
                </c:pt>
                <c:pt idx="61">
                  <c:v>3.51</c:v>
                </c:pt>
                <c:pt idx="62">
                  <c:v>3.51</c:v>
                </c:pt>
                <c:pt idx="63">
                  <c:v>3.51</c:v>
                </c:pt>
                <c:pt idx="64">
                  <c:v>3.51</c:v>
                </c:pt>
                <c:pt idx="65">
                  <c:v>3.51</c:v>
                </c:pt>
                <c:pt idx="66">
                  <c:v>3.53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F0-4846-A6AF-78BA5ADF7E94}"/>
            </c:ext>
          </c:extLst>
        </c:ser>
        <c:ser>
          <c:idx val="6"/>
          <c:order val="2"/>
          <c:tx>
            <c:strRef>
              <c:f>TX_JUROS!$H$1</c:f>
              <c:strCache>
                <c:ptCount val="1"/>
                <c:pt idx="0">
                  <c:v>4 anos
Proposta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strRef>
              <c:f>TX_JUROS!$A$2:$A$68</c:f>
              <c:strCache>
                <c:ptCount val="67"/>
                <c:pt idx="0">
                  <c:v>1</c:v>
                </c:pt>
                <c:pt idx="1">
                  <c:v>1,5</c:v>
                </c:pt>
                <c:pt idx="2">
                  <c:v>2</c:v>
                </c:pt>
                <c:pt idx="3">
                  <c:v>2,5</c:v>
                </c:pt>
                <c:pt idx="4">
                  <c:v>3</c:v>
                </c:pt>
                <c:pt idx="5">
                  <c:v>3,5</c:v>
                </c:pt>
                <c:pt idx="6">
                  <c:v>4</c:v>
                </c:pt>
                <c:pt idx="7">
                  <c:v>4,5</c:v>
                </c:pt>
                <c:pt idx="8">
                  <c:v>5</c:v>
                </c:pt>
                <c:pt idx="9">
                  <c:v>5,5</c:v>
                </c:pt>
                <c:pt idx="10">
                  <c:v>6</c:v>
                </c:pt>
                <c:pt idx="11">
                  <c:v>6,5</c:v>
                </c:pt>
                <c:pt idx="12">
                  <c:v>7</c:v>
                </c:pt>
                <c:pt idx="13">
                  <c:v>7,5</c:v>
                </c:pt>
                <c:pt idx="14">
                  <c:v>8</c:v>
                </c:pt>
                <c:pt idx="15">
                  <c:v>8,5</c:v>
                </c:pt>
                <c:pt idx="16">
                  <c:v>9</c:v>
                </c:pt>
                <c:pt idx="17">
                  <c:v>9,5</c:v>
                </c:pt>
                <c:pt idx="18">
                  <c:v>10</c:v>
                </c:pt>
                <c:pt idx="19">
                  <c:v>10,5</c:v>
                </c:pt>
                <c:pt idx="20">
                  <c:v>11</c:v>
                </c:pt>
                <c:pt idx="21">
                  <c:v>11,5</c:v>
                </c:pt>
                <c:pt idx="22">
                  <c:v>12</c:v>
                </c:pt>
                <c:pt idx="23">
                  <c:v>12,5</c:v>
                </c:pt>
                <c:pt idx="24">
                  <c:v>13</c:v>
                </c:pt>
                <c:pt idx="25">
                  <c:v>13,5</c:v>
                </c:pt>
                <c:pt idx="26">
                  <c:v>14</c:v>
                </c:pt>
                <c:pt idx="27">
                  <c:v>14,5</c:v>
                </c:pt>
                <c:pt idx="28">
                  <c:v>15</c:v>
                </c:pt>
                <c:pt idx="29">
                  <c:v>15,5</c:v>
                </c:pt>
                <c:pt idx="30">
                  <c:v>16</c:v>
                </c:pt>
                <c:pt idx="31">
                  <c:v>16,5</c:v>
                </c:pt>
                <c:pt idx="32">
                  <c:v>17</c:v>
                </c:pt>
                <c:pt idx="33">
                  <c:v>17,5</c:v>
                </c:pt>
                <c:pt idx="34">
                  <c:v>18</c:v>
                </c:pt>
                <c:pt idx="35">
                  <c:v>18,5</c:v>
                </c:pt>
                <c:pt idx="36">
                  <c:v>19</c:v>
                </c:pt>
                <c:pt idx="37">
                  <c:v>19,5</c:v>
                </c:pt>
                <c:pt idx="38">
                  <c:v>20</c:v>
                </c:pt>
                <c:pt idx="39">
                  <c:v>20,5</c:v>
                </c:pt>
                <c:pt idx="40">
                  <c:v>21</c:v>
                </c:pt>
                <c:pt idx="41">
                  <c:v>21,5</c:v>
                </c:pt>
                <c:pt idx="42">
                  <c:v>22</c:v>
                </c:pt>
                <c:pt idx="43">
                  <c:v>22,5</c:v>
                </c:pt>
                <c:pt idx="44">
                  <c:v>23</c:v>
                </c:pt>
                <c:pt idx="45">
                  <c:v>23,5</c:v>
                </c:pt>
                <c:pt idx="46">
                  <c:v>24</c:v>
                </c:pt>
                <c:pt idx="47">
                  <c:v>24,5</c:v>
                </c:pt>
                <c:pt idx="48">
                  <c:v>25</c:v>
                </c:pt>
                <c:pt idx="49">
                  <c:v>25,5</c:v>
                </c:pt>
                <c:pt idx="50">
                  <c:v>26</c:v>
                </c:pt>
                <c:pt idx="51">
                  <c:v>26,5</c:v>
                </c:pt>
                <c:pt idx="52">
                  <c:v>27</c:v>
                </c:pt>
                <c:pt idx="53">
                  <c:v>27,5</c:v>
                </c:pt>
                <c:pt idx="54">
                  <c:v>28</c:v>
                </c:pt>
                <c:pt idx="55">
                  <c:v>28,5</c:v>
                </c:pt>
                <c:pt idx="56">
                  <c:v>29</c:v>
                </c:pt>
                <c:pt idx="57">
                  <c:v>29,5</c:v>
                </c:pt>
                <c:pt idx="58">
                  <c:v>30</c:v>
                </c:pt>
                <c:pt idx="59">
                  <c:v>30,5</c:v>
                </c:pt>
                <c:pt idx="60">
                  <c:v>31</c:v>
                </c:pt>
                <c:pt idx="61">
                  <c:v>31,5</c:v>
                </c:pt>
                <c:pt idx="62">
                  <c:v>32</c:v>
                </c:pt>
                <c:pt idx="63">
                  <c:v>32,5</c:v>
                </c:pt>
                <c:pt idx="64">
                  <c:v>33</c:v>
                </c:pt>
                <c:pt idx="65">
                  <c:v>33,5</c:v>
                </c:pt>
                <c:pt idx="66">
                  <c:v>34 ou mais</c:v>
                </c:pt>
              </c:strCache>
            </c:strRef>
          </c:cat>
          <c:val>
            <c:numRef>
              <c:f>TX_JUROS!$H$2:$H$68</c:f>
              <c:numCache>
                <c:formatCode>General</c:formatCode>
                <c:ptCount val="67"/>
                <c:pt idx="0">
                  <c:v>3.2</c:v>
                </c:pt>
                <c:pt idx="1">
                  <c:v>3.5</c:v>
                </c:pt>
                <c:pt idx="2">
                  <c:v>3.8400000000000003</c:v>
                </c:pt>
                <c:pt idx="3">
                  <c:v>4.12</c:v>
                </c:pt>
                <c:pt idx="4">
                  <c:v>4.34</c:v>
                </c:pt>
                <c:pt idx="5">
                  <c:v>4.51</c:v>
                </c:pt>
                <c:pt idx="6">
                  <c:v>4.6499999999999995</c:v>
                </c:pt>
                <c:pt idx="7">
                  <c:v>4.75</c:v>
                </c:pt>
                <c:pt idx="8">
                  <c:v>4.84</c:v>
                </c:pt>
                <c:pt idx="9">
                  <c:v>4.9099999999999993</c:v>
                </c:pt>
                <c:pt idx="10">
                  <c:v>4.9799999999999995</c:v>
                </c:pt>
                <c:pt idx="11">
                  <c:v>5.0299999999999994</c:v>
                </c:pt>
                <c:pt idx="12">
                  <c:v>5.0699999999999994</c:v>
                </c:pt>
                <c:pt idx="13">
                  <c:v>5.1099999999999994</c:v>
                </c:pt>
                <c:pt idx="14">
                  <c:v>5.1499999999999995</c:v>
                </c:pt>
                <c:pt idx="15">
                  <c:v>5.18</c:v>
                </c:pt>
                <c:pt idx="16">
                  <c:v>5.21</c:v>
                </c:pt>
                <c:pt idx="17">
                  <c:v>5.2399999999999993</c:v>
                </c:pt>
                <c:pt idx="18">
                  <c:v>5.26</c:v>
                </c:pt>
                <c:pt idx="19">
                  <c:v>5.2799999999999994</c:v>
                </c:pt>
                <c:pt idx="20">
                  <c:v>5.31</c:v>
                </c:pt>
                <c:pt idx="21">
                  <c:v>5.3199999999999994</c:v>
                </c:pt>
                <c:pt idx="22">
                  <c:v>5.34</c:v>
                </c:pt>
                <c:pt idx="23">
                  <c:v>5.3599999999999994</c:v>
                </c:pt>
                <c:pt idx="24">
                  <c:v>5.3699999999999992</c:v>
                </c:pt>
                <c:pt idx="25">
                  <c:v>5.39</c:v>
                </c:pt>
                <c:pt idx="26">
                  <c:v>5.3999999999999995</c:v>
                </c:pt>
                <c:pt idx="27">
                  <c:v>5.4099999999999993</c:v>
                </c:pt>
                <c:pt idx="28">
                  <c:v>5.43</c:v>
                </c:pt>
                <c:pt idx="29">
                  <c:v>5.4399999999999995</c:v>
                </c:pt>
                <c:pt idx="30">
                  <c:v>5.4499999999999993</c:v>
                </c:pt>
                <c:pt idx="31">
                  <c:v>5.46</c:v>
                </c:pt>
                <c:pt idx="32">
                  <c:v>5.47</c:v>
                </c:pt>
                <c:pt idx="33">
                  <c:v>5.4799999999999995</c:v>
                </c:pt>
                <c:pt idx="34">
                  <c:v>5.4799999999999995</c:v>
                </c:pt>
                <c:pt idx="35">
                  <c:v>5.4899999999999993</c:v>
                </c:pt>
                <c:pt idx="36">
                  <c:v>5.5</c:v>
                </c:pt>
                <c:pt idx="37">
                  <c:v>5.51</c:v>
                </c:pt>
                <c:pt idx="38">
                  <c:v>5.51</c:v>
                </c:pt>
                <c:pt idx="39">
                  <c:v>5.52</c:v>
                </c:pt>
                <c:pt idx="40">
                  <c:v>5.5299999999999994</c:v>
                </c:pt>
                <c:pt idx="41">
                  <c:v>5.5299999999999994</c:v>
                </c:pt>
                <c:pt idx="42">
                  <c:v>5.54</c:v>
                </c:pt>
                <c:pt idx="43">
                  <c:v>5.54</c:v>
                </c:pt>
                <c:pt idx="44">
                  <c:v>5.55</c:v>
                </c:pt>
                <c:pt idx="45">
                  <c:v>5.55</c:v>
                </c:pt>
                <c:pt idx="46">
                  <c:v>5.56</c:v>
                </c:pt>
                <c:pt idx="47">
                  <c:v>5.56</c:v>
                </c:pt>
                <c:pt idx="48">
                  <c:v>5.5699999999999994</c:v>
                </c:pt>
                <c:pt idx="49">
                  <c:v>5.5699999999999994</c:v>
                </c:pt>
                <c:pt idx="50">
                  <c:v>5.5699999999999994</c:v>
                </c:pt>
                <c:pt idx="51">
                  <c:v>5.58</c:v>
                </c:pt>
                <c:pt idx="52">
                  <c:v>5.58</c:v>
                </c:pt>
                <c:pt idx="53">
                  <c:v>5.59</c:v>
                </c:pt>
                <c:pt idx="54">
                  <c:v>5.59</c:v>
                </c:pt>
                <c:pt idx="55">
                  <c:v>5.59</c:v>
                </c:pt>
                <c:pt idx="56">
                  <c:v>5.59</c:v>
                </c:pt>
                <c:pt idx="57">
                  <c:v>5.6</c:v>
                </c:pt>
                <c:pt idx="58">
                  <c:v>5.6</c:v>
                </c:pt>
                <c:pt idx="59">
                  <c:v>5.6</c:v>
                </c:pt>
                <c:pt idx="60">
                  <c:v>5.6099999999999994</c:v>
                </c:pt>
                <c:pt idx="61">
                  <c:v>5.6099999999999994</c:v>
                </c:pt>
                <c:pt idx="62">
                  <c:v>5.6099999999999994</c:v>
                </c:pt>
                <c:pt idx="63">
                  <c:v>5.6099999999999994</c:v>
                </c:pt>
                <c:pt idx="64">
                  <c:v>5.6099999999999994</c:v>
                </c:pt>
                <c:pt idx="65">
                  <c:v>5.6199999999999992</c:v>
                </c:pt>
                <c:pt idx="66">
                  <c:v>5.64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F0-4846-A6AF-78BA5ADF7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6362128"/>
        <c:axId val="-656356144"/>
      </c:lineChart>
      <c:catAx>
        <c:axId val="-65636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656356144"/>
        <c:crosses val="autoZero"/>
        <c:auto val="1"/>
        <c:lblAlgn val="ctr"/>
        <c:lblOffset val="100"/>
        <c:noMultiLvlLbl val="0"/>
      </c:catAx>
      <c:valAx>
        <c:axId val="-65635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6563621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6.8877588218139397E-3"/>
          <c:y val="0.82291557305336838"/>
          <c:w val="0.96508083624963548"/>
          <c:h val="0.17708452372656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00DB7D-4EBA-4A55-98F4-F3A6DDA92F3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7EB5E6A-C584-42C3-A3A2-E31E43340D94}">
      <dgm:prSet phldrT="[Texto]"/>
      <dgm:spPr/>
      <dgm:t>
        <a:bodyPr/>
        <a:lstStyle/>
        <a:p>
          <a:r>
            <a:rPr lang="pt-BR" dirty="0"/>
            <a:t>1ª Reunião 02/06</a:t>
          </a:r>
        </a:p>
      </dgm:t>
    </dgm:pt>
    <dgm:pt modelId="{D228F134-959E-4EDF-8ADB-B3B925457185}" type="parTrans" cxnId="{F30E475C-FBC6-4CB5-A105-D6C01314E820}">
      <dgm:prSet/>
      <dgm:spPr/>
      <dgm:t>
        <a:bodyPr/>
        <a:lstStyle/>
        <a:p>
          <a:endParaRPr lang="pt-BR"/>
        </a:p>
      </dgm:t>
    </dgm:pt>
    <dgm:pt modelId="{AB4863EF-CB00-477E-AD3A-F8F808B92758}" type="sibTrans" cxnId="{F30E475C-FBC6-4CB5-A105-D6C01314E820}">
      <dgm:prSet/>
      <dgm:spPr/>
      <dgm:t>
        <a:bodyPr/>
        <a:lstStyle/>
        <a:p>
          <a:endParaRPr lang="pt-BR"/>
        </a:p>
      </dgm:t>
    </dgm:pt>
    <dgm:pt modelId="{1E860439-8553-4558-A745-8615471212AC}">
      <dgm:prSet phldrT="[Texto]"/>
      <dgm:spPr/>
      <dgm:t>
        <a:bodyPr/>
        <a:lstStyle/>
        <a:p>
          <a:r>
            <a:rPr lang="pt-BR" dirty="0"/>
            <a:t>2ª Reunião</a:t>
          </a:r>
        </a:p>
        <a:p>
          <a:r>
            <a:rPr lang="pt-BR" dirty="0"/>
            <a:t>16/06</a:t>
          </a:r>
        </a:p>
      </dgm:t>
    </dgm:pt>
    <dgm:pt modelId="{62E52F80-51DF-42A7-AB66-DF397AD87E31}" type="parTrans" cxnId="{70D53852-3FCA-4AFC-B5B0-56594ACBB896}">
      <dgm:prSet/>
      <dgm:spPr/>
      <dgm:t>
        <a:bodyPr/>
        <a:lstStyle/>
        <a:p>
          <a:endParaRPr lang="pt-BR"/>
        </a:p>
      </dgm:t>
    </dgm:pt>
    <dgm:pt modelId="{DD67D698-52BC-44B2-B6BF-BD5F81BD1D19}" type="sibTrans" cxnId="{70D53852-3FCA-4AFC-B5B0-56594ACBB896}">
      <dgm:prSet/>
      <dgm:spPr/>
      <dgm:t>
        <a:bodyPr/>
        <a:lstStyle/>
        <a:p>
          <a:endParaRPr lang="pt-BR"/>
        </a:p>
      </dgm:t>
    </dgm:pt>
    <dgm:pt modelId="{12290ADE-9FB7-47F5-84DD-F07A66BE0BAA}">
      <dgm:prSet phldrT="[Texto]"/>
      <dgm:spPr/>
      <dgm:t>
        <a:bodyPr/>
        <a:lstStyle/>
        <a:p>
          <a:r>
            <a:rPr lang="pt-BR" dirty="0"/>
            <a:t>3ª Reunião</a:t>
          </a:r>
        </a:p>
        <a:p>
          <a:r>
            <a:rPr lang="pt-BR" dirty="0"/>
            <a:t>07/07</a:t>
          </a:r>
        </a:p>
      </dgm:t>
    </dgm:pt>
    <dgm:pt modelId="{82CB38AF-4EBA-42E4-95E7-1322BE31C39A}" type="parTrans" cxnId="{45C71440-2113-4644-AB62-34ACA8F7A0DA}">
      <dgm:prSet/>
      <dgm:spPr/>
      <dgm:t>
        <a:bodyPr/>
        <a:lstStyle/>
        <a:p>
          <a:endParaRPr lang="pt-BR"/>
        </a:p>
      </dgm:t>
    </dgm:pt>
    <dgm:pt modelId="{64D1E322-4CD4-4012-B391-3351C68E0483}" type="sibTrans" cxnId="{45C71440-2113-4644-AB62-34ACA8F7A0DA}">
      <dgm:prSet/>
      <dgm:spPr/>
      <dgm:t>
        <a:bodyPr/>
        <a:lstStyle/>
        <a:p>
          <a:endParaRPr lang="pt-BR"/>
        </a:p>
      </dgm:t>
    </dgm:pt>
    <dgm:pt modelId="{5917384D-3D2A-493C-9FAF-263E04ECA6C6}">
      <dgm:prSet phldrT="[Texto]"/>
      <dgm:spPr/>
      <dgm:t>
        <a:bodyPr/>
        <a:lstStyle/>
        <a:p>
          <a:r>
            <a:rPr lang="pt-BR" dirty="0"/>
            <a:t>4ª Reunião</a:t>
          </a:r>
        </a:p>
        <a:p>
          <a:r>
            <a:rPr lang="pt-BR" dirty="0"/>
            <a:t>21/07</a:t>
          </a:r>
        </a:p>
      </dgm:t>
    </dgm:pt>
    <dgm:pt modelId="{DA4CF8E3-A7F3-4B0C-8295-24BCDCD34CDE}" type="parTrans" cxnId="{8DDDACD8-F5E2-4EDC-BCC2-D73B22ABDBCE}">
      <dgm:prSet/>
      <dgm:spPr/>
      <dgm:t>
        <a:bodyPr/>
        <a:lstStyle/>
        <a:p>
          <a:endParaRPr lang="pt-BR"/>
        </a:p>
      </dgm:t>
    </dgm:pt>
    <dgm:pt modelId="{797C602C-5A11-44C8-B619-35C02DB3C832}" type="sibTrans" cxnId="{8DDDACD8-F5E2-4EDC-BCC2-D73B22ABDBCE}">
      <dgm:prSet/>
      <dgm:spPr/>
      <dgm:t>
        <a:bodyPr/>
        <a:lstStyle/>
        <a:p>
          <a:endParaRPr lang="pt-BR"/>
        </a:p>
      </dgm:t>
    </dgm:pt>
    <dgm:pt modelId="{EA98DE0C-D03D-4978-9178-8D3C29197D9B}">
      <dgm:prSet phldrT="[Texto]"/>
      <dgm:spPr/>
      <dgm:t>
        <a:bodyPr/>
        <a:lstStyle/>
        <a:p>
          <a:r>
            <a:rPr lang="pt-BR" dirty="0"/>
            <a:t>5ª reunião</a:t>
          </a:r>
        </a:p>
        <a:p>
          <a:r>
            <a:rPr lang="pt-BR" dirty="0"/>
            <a:t>04/08</a:t>
          </a:r>
        </a:p>
      </dgm:t>
    </dgm:pt>
    <dgm:pt modelId="{B6F5810A-94F6-4B3F-9785-60FEADDF10D0}" type="parTrans" cxnId="{6380C3E4-7E88-4DE2-B733-A859F9C242E7}">
      <dgm:prSet/>
      <dgm:spPr/>
      <dgm:t>
        <a:bodyPr/>
        <a:lstStyle/>
        <a:p>
          <a:endParaRPr lang="pt-BR"/>
        </a:p>
      </dgm:t>
    </dgm:pt>
    <dgm:pt modelId="{288DECF4-7308-4ABC-B943-595CC229F038}" type="sibTrans" cxnId="{6380C3E4-7E88-4DE2-B733-A859F9C242E7}">
      <dgm:prSet/>
      <dgm:spPr/>
      <dgm:t>
        <a:bodyPr/>
        <a:lstStyle/>
        <a:p>
          <a:endParaRPr lang="pt-BR"/>
        </a:p>
      </dgm:t>
    </dgm:pt>
    <dgm:pt modelId="{F03A1919-FC23-4213-9B24-EBDE59AA9492}">
      <dgm:prSet phldrT="[Texto]"/>
      <dgm:spPr/>
      <dgm:t>
        <a:bodyPr/>
        <a:lstStyle/>
        <a:p>
          <a:r>
            <a:rPr lang="pt-BR" dirty="0"/>
            <a:t>6ª Reunião</a:t>
          </a:r>
          <a:br>
            <a:rPr lang="pt-BR" dirty="0"/>
          </a:br>
          <a:r>
            <a:rPr lang="pt-BR" dirty="0"/>
            <a:t>25/08</a:t>
          </a:r>
        </a:p>
      </dgm:t>
    </dgm:pt>
    <dgm:pt modelId="{BE3514C8-844D-45AD-BC24-5567F37E6148}" type="parTrans" cxnId="{670816CD-B166-45F4-9E68-D37E0EFD2EB0}">
      <dgm:prSet/>
      <dgm:spPr/>
      <dgm:t>
        <a:bodyPr/>
        <a:lstStyle/>
        <a:p>
          <a:endParaRPr lang="pt-BR"/>
        </a:p>
      </dgm:t>
    </dgm:pt>
    <dgm:pt modelId="{DD3FC944-9787-4F6D-8D25-C99F7CA3E56F}" type="sibTrans" cxnId="{670816CD-B166-45F4-9E68-D37E0EFD2EB0}">
      <dgm:prSet/>
      <dgm:spPr/>
      <dgm:t>
        <a:bodyPr/>
        <a:lstStyle/>
        <a:p>
          <a:endParaRPr lang="pt-BR"/>
        </a:p>
      </dgm:t>
    </dgm:pt>
    <dgm:pt modelId="{0708721A-D4B5-4259-89D9-F0EC0535D367}">
      <dgm:prSet phldrT="[Texto]"/>
      <dgm:spPr/>
      <dgm:t>
        <a:bodyPr/>
        <a:lstStyle/>
        <a:p>
          <a:r>
            <a:rPr lang="pt-BR" dirty="0"/>
            <a:t>7ª Reunião</a:t>
          </a:r>
          <a:br>
            <a:rPr lang="pt-BR" dirty="0"/>
          </a:br>
          <a:r>
            <a:rPr lang="pt-BR" dirty="0"/>
            <a:t>01/09</a:t>
          </a:r>
        </a:p>
      </dgm:t>
    </dgm:pt>
    <dgm:pt modelId="{0CEA7BEA-0DDB-43AF-BFB2-35075CB536A0}" type="parTrans" cxnId="{EA21745F-382E-415A-BAF5-AB655012CCC6}">
      <dgm:prSet/>
      <dgm:spPr/>
      <dgm:t>
        <a:bodyPr/>
        <a:lstStyle/>
        <a:p>
          <a:endParaRPr lang="pt-BR"/>
        </a:p>
      </dgm:t>
    </dgm:pt>
    <dgm:pt modelId="{94BEEA75-93F5-4D24-B248-19DA3C4FC035}" type="sibTrans" cxnId="{EA21745F-382E-415A-BAF5-AB655012CCC6}">
      <dgm:prSet/>
      <dgm:spPr/>
      <dgm:t>
        <a:bodyPr/>
        <a:lstStyle/>
        <a:p>
          <a:endParaRPr lang="pt-BR"/>
        </a:p>
      </dgm:t>
    </dgm:pt>
    <dgm:pt modelId="{522D74D7-59F7-4602-A18C-08228A1CB939}">
      <dgm:prSet phldrT="[Texto]"/>
      <dgm:spPr/>
      <dgm:t>
        <a:bodyPr/>
        <a:lstStyle/>
        <a:p>
          <a:r>
            <a:rPr lang="pt-BR" dirty="0"/>
            <a:t>8ª Reunião</a:t>
          </a:r>
          <a:br>
            <a:rPr lang="pt-BR" dirty="0"/>
          </a:br>
          <a:r>
            <a:rPr lang="pt-BR" dirty="0"/>
            <a:t>15/09</a:t>
          </a:r>
        </a:p>
      </dgm:t>
    </dgm:pt>
    <dgm:pt modelId="{BBD2000F-B590-48A0-9A63-132A7D1A7AFF}" type="parTrans" cxnId="{418943FC-F1F8-4E68-8303-C2F17A305832}">
      <dgm:prSet/>
      <dgm:spPr/>
      <dgm:t>
        <a:bodyPr/>
        <a:lstStyle/>
        <a:p>
          <a:endParaRPr lang="pt-BR"/>
        </a:p>
      </dgm:t>
    </dgm:pt>
    <dgm:pt modelId="{00FFF33D-38BA-44C4-AA58-AFDDD76682B3}" type="sibTrans" cxnId="{418943FC-F1F8-4E68-8303-C2F17A305832}">
      <dgm:prSet/>
      <dgm:spPr/>
      <dgm:t>
        <a:bodyPr/>
        <a:lstStyle/>
        <a:p>
          <a:endParaRPr lang="pt-BR"/>
        </a:p>
      </dgm:t>
    </dgm:pt>
    <dgm:pt modelId="{8675F546-FF78-4868-8AB3-619046098F8B}" type="pres">
      <dgm:prSet presAssocID="{0A00DB7D-4EBA-4A55-98F4-F3A6DDA92F38}" presName="Name0" presStyleCnt="0">
        <dgm:presLayoutVars>
          <dgm:dir/>
          <dgm:resizeHandles val="exact"/>
        </dgm:presLayoutVars>
      </dgm:prSet>
      <dgm:spPr/>
    </dgm:pt>
    <dgm:pt modelId="{CD86CE5B-37EC-45BC-98A2-003A989A47B4}" type="pres">
      <dgm:prSet presAssocID="{0A00DB7D-4EBA-4A55-98F4-F3A6DDA92F38}" presName="arrow" presStyleLbl="bgShp" presStyleIdx="0" presStyleCnt="1"/>
      <dgm:spPr/>
    </dgm:pt>
    <dgm:pt modelId="{8F5D9EE4-B8DA-405B-8360-E2DF718BD3C9}" type="pres">
      <dgm:prSet presAssocID="{0A00DB7D-4EBA-4A55-98F4-F3A6DDA92F38}" presName="points" presStyleCnt="0"/>
      <dgm:spPr/>
    </dgm:pt>
    <dgm:pt modelId="{AFE49940-CF30-450D-847D-76E475B8F6AE}" type="pres">
      <dgm:prSet presAssocID="{B7EB5E6A-C584-42C3-A3A2-E31E43340D94}" presName="compositeA" presStyleCnt="0"/>
      <dgm:spPr/>
    </dgm:pt>
    <dgm:pt modelId="{77853E31-68D4-45DE-B716-F753EBC7405B}" type="pres">
      <dgm:prSet presAssocID="{B7EB5E6A-C584-42C3-A3A2-E31E43340D94}" presName="textA" presStyleLbl="revTx" presStyleIdx="0" presStyleCnt="8">
        <dgm:presLayoutVars>
          <dgm:bulletEnabled val="1"/>
        </dgm:presLayoutVars>
      </dgm:prSet>
      <dgm:spPr/>
    </dgm:pt>
    <dgm:pt modelId="{B3AA68E4-26FB-414A-867D-60890D190CB1}" type="pres">
      <dgm:prSet presAssocID="{B7EB5E6A-C584-42C3-A3A2-E31E43340D94}" presName="circleA" presStyleLbl="node1" presStyleIdx="0" presStyleCnt="8"/>
      <dgm:spPr/>
    </dgm:pt>
    <dgm:pt modelId="{083B4C66-B906-432E-A5AD-4E2FC383FF77}" type="pres">
      <dgm:prSet presAssocID="{B7EB5E6A-C584-42C3-A3A2-E31E43340D94}" presName="spaceA" presStyleCnt="0"/>
      <dgm:spPr/>
    </dgm:pt>
    <dgm:pt modelId="{DEE9BDE0-4195-4DB5-BFA6-D5F5BEDAEDC1}" type="pres">
      <dgm:prSet presAssocID="{AB4863EF-CB00-477E-AD3A-F8F808B92758}" presName="space" presStyleCnt="0"/>
      <dgm:spPr/>
    </dgm:pt>
    <dgm:pt modelId="{D9C5DBAF-85F0-4DD5-9E5C-60C71C6E4B31}" type="pres">
      <dgm:prSet presAssocID="{1E860439-8553-4558-A745-8615471212AC}" presName="compositeB" presStyleCnt="0"/>
      <dgm:spPr/>
    </dgm:pt>
    <dgm:pt modelId="{EE471F3B-6DF2-402C-ADED-9BB9A759477C}" type="pres">
      <dgm:prSet presAssocID="{1E860439-8553-4558-A745-8615471212AC}" presName="textB" presStyleLbl="revTx" presStyleIdx="1" presStyleCnt="8">
        <dgm:presLayoutVars>
          <dgm:bulletEnabled val="1"/>
        </dgm:presLayoutVars>
      </dgm:prSet>
      <dgm:spPr/>
    </dgm:pt>
    <dgm:pt modelId="{3930C156-236E-4C8F-BDC1-497ED5ECB299}" type="pres">
      <dgm:prSet presAssocID="{1E860439-8553-4558-A745-8615471212AC}" presName="circleB" presStyleLbl="node1" presStyleIdx="1" presStyleCnt="8"/>
      <dgm:spPr/>
    </dgm:pt>
    <dgm:pt modelId="{0AFCEA2E-8E30-48EC-B3EA-02AA2C8EDAE3}" type="pres">
      <dgm:prSet presAssocID="{1E860439-8553-4558-A745-8615471212AC}" presName="spaceB" presStyleCnt="0"/>
      <dgm:spPr/>
    </dgm:pt>
    <dgm:pt modelId="{C21EDA07-9817-4C97-A8E5-DAC4522FF5EE}" type="pres">
      <dgm:prSet presAssocID="{DD67D698-52BC-44B2-B6BF-BD5F81BD1D19}" presName="space" presStyleCnt="0"/>
      <dgm:spPr/>
    </dgm:pt>
    <dgm:pt modelId="{80BD19E6-7634-436A-BCFD-0A53980C4740}" type="pres">
      <dgm:prSet presAssocID="{12290ADE-9FB7-47F5-84DD-F07A66BE0BAA}" presName="compositeA" presStyleCnt="0"/>
      <dgm:spPr/>
    </dgm:pt>
    <dgm:pt modelId="{E08D39AF-28BB-468C-825E-E08D0C4FE89D}" type="pres">
      <dgm:prSet presAssocID="{12290ADE-9FB7-47F5-84DD-F07A66BE0BAA}" presName="textA" presStyleLbl="revTx" presStyleIdx="2" presStyleCnt="8">
        <dgm:presLayoutVars>
          <dgm:bulletEnabled val="1"/>
        </dgm:presLayoutVars>
      </dgm:prSet>
      <dgm:spPr/>
    </dgm:pt>
    <dgm:pt modelId="{8F1FC29C-8AD7-42CA-B8CB-FB70252BFD65}" type="pres">
      <dgm:prSet presAssocID="{12290ADE-9FB7-47F5-84DD-F07A66BE0BAA}" presName="circleA" presStyleLbl="node1" presStyleIdx="2" presStyleCnt="8"/>
      <dgm:spPr/>
    </dgm:pt>
    <dgm:pt modelId="{15E54195-9837-46AC-84B0-772B1BCCF02D}" type="pres">
      <dgm:prSet presAssocID="{12290ADE-9FB7-47F5-84DD-F07A66BE0BAA}" presName="spaceA" presStyleCnt="0"/>
      <dgm:spPr/>
    </dgm:pt>
    <dgm:pt modelId="{A47393E3-3665-494C-8D19-E67BAA16C268}" type="pres">
      <dgm:prSet presAssocID="{64D1E322-4CD4-4012-B391-3351C68E0483}" presName="space" presStyleCnt="0"/>
      <dgm:spPr/>
    </dgm:pt>
    <dgm:pt modelId="{47DE39D1-C2B6-41DE-A3B8-0A494053E5EF}" type="pres">
      <dgm:prSet presAssocID="{5917384D-3D2A-493C-9FAF-263E04ECA6C6}" presName="compositeB" presStyleCnt="0"/>
      <dgm:spPr/>
    </dgm:pt>
    <dgm:pt modelId="{660B9B68-8F9E-4C6F-AA99-7E8CD4826511}" type="pres">
      <dgm:prSet presAssocID="{5917384D-3D2A-493C-9FAF-263E04ECA6C6}" presName="textB" presStyleLbl="revTx" presStyleIdx="3" presStyleCnt="8">
        <dgm:presLayoutVars>
          <dgm:bulletEnabled val="1"/>
        </dgm:presLayoutVars>
      </dgm:prSet>
      <dgm:spPr/>
    </dgm:pt>
    <dgm:pt modelId="{AC8FDDE0-0EE5-4155-85C7-9E259E667AFD}" type="pres">
      <dgm:prSet presAssocID="{5917384D-3D2A-493C-9FAF-263E04ECA6C6}" presName="circleB" presStyleLbl="node1" presStyleIdx="3" presStyleCnt="8"/>
      <dgm:spPr/>
    </dgm:pt>
    <dgm:pt modelId="{9EED728E-B123-4911-9A72-01A809AC2F47}" type="pres">
      <dgm:prSet presAssocID="{5917384D-3D2A-493C-9FAF-263E04ECA6C6}" presName="spaceB" presStyleCnt="0"/>
      <dgm:spPr/>
    </dgm:pt>
    <dgm:pt modelId="{FD15B8D9-03B9-4857-A36C-204138545F9C}" type="pres">
      <dgm:prSet presAssocID="{797C602C-5A11-44C8-B619-35C02DB3C832}" presName="space" presStyleCnt="0"/>
      <dgm:spPr/>
    </dgm:pt>
    <dgm:pt modelId="{49BE2DFB-5157-4202-8BB2-8E6447AE6B70}" type="pres">
      <dgm:prSet presAssocID="{EA98DE0C-D03D-4978-9178-8D3C29197D9B}" presName="compositeA" presStyleCnt="0"/>
      <dgm:spPr/>
    </dgm:pt>
    <dgm:pt modelId="{64B7F3A7-AF00-4EA1-BBFD-A752A0CFF8A4}" type="pres">
      <dgm:prSet presAssocID="{EA98DE0C-D03D-4978-9178-8D3C29197D9B}" presName="textA" presStyleLbl="revTx" presStyleIdx="4" presStyleCnt="8">
        <dgm:presLayoutVars>
          <dgm:bulletEnabled val="1"/>
        </dgm:presLayoutVars>
      </dgm:prSet>
      <dgm:spPr/>
    </dgm:pt>
    <dgm:pt modelId="{CEF1555C-42D0-4F77-97DE-4AFFD66F1CE5}" type="pres">
      <dgm:prSet presAssocID="{EA98DE0C-D03D-4978-9178-8D3C29197D9B}" presName="circleA" presStyleLbl="node1" presStyleIdx="4" presStyleCnt="8"/>
      <dgm:spPr/>
    </dgm:pt>
    <dgm:pt modelId="{77BDD9FE-CB87-4419-9E42-C953AFEA1AF7}" type="pres">
      <dgm:prSet presAssocID="{EA98DE0C-D03D-4978-9178-8D3C29197D9B}" presName="spaceA" presStyleCnt="0"/>
      <dgm:spPr/>
    </dgm:pt>
    <dgm:pt modelId="{3A4BFC08-EBBC-4224-9C7B-4B198963E83F}" type="pres">
      <dgm:prSet presAssocID="{288DECF4-7308-4ABC-B943-595CC229F038}" presName="space" presStyleCnt="0"/>
      <dgm:spPr/>
    </dgm:pt>
    <dgm:pt modelId="{D3C9A6A3-88B1-42DB-8E16-5C0BDE8B63CB}" type="pres">
      <dgm:prSet presAssocID="{F03A1919-FC23-4213-9B24-EBDE59AA9492}" presName="compositeB" presStyleCnt="0"/>
      <dgm:spPr/>
    </dgm:pt>
    <dgm:pt modelId="{A2878AEC-CD13-4CEB-8E96-EBA57F32E89C}" type="pres">
      <dgm:prSet presAssocID="{F03A1919-FC23-4213-9B24-EBDE59AA9492}" presName="textB" presStyleLbl="revTx" presStyleIdx="5" presStyleCnt="8">
        <dgm:presLayoutVars>
          <dgm:bulletEnabled val="1"/>
        </dgm:presLayoutVars>
      </dgm:prSet>
      <dgm:spPr/>
    </dgm:pt>
    <dgm:pt modelId="{F4F90066-F399-4F5D-851F-56D9630A355B}" type="pres">
      <dgm:prSet presAssocID="{F03A1919-FC23-4213-9B24-EBDE59AA9492}" presName="circleB" presStyleLbl="node1" presStyleIdx="5" presStyleCnt="8"/>
      <dgm:spPr/>
    </dgm:pt>
    <dgm:pt modelId="{54DDDC4B-CDD3-4C9E-8D1A-832622704AF7}" type="pres">
      <dgm:prSet presAssocID="{F03A1919-FC23-4213-9B24-EBDE59AA9492}" presName="spaceB" presStyleCnt="0"/>
      <dgm:spPr/>
    </dgm:pt>
    <dgm:pt modelId="{7F6B1DE4-CF2F-4EE0-BF13-2084190880D3}" type="pres">
      <dgm:prSet presAssocID="{DD3FC944-9787-4F6D-8D25-C99F7CA3E56F}" presName="space" presStyleCnt="0"/>
      <dgm:spPr/>
    </dgm:pt>
    <dgm:pt modelId="{ABC62983-F50D-4533-9657-0607196BFCA0}" type="pres">
      <dgm:prSet presAssocID="{0708721A-D4B5-4259-89D9-F0EC0535D367}" presName="compositeA" presStyleCnt="0"/>
      <dgm:spPr/>
    </dgm:pt>
    <dgm:pt modelId="{C5E98CB5-63E3-441A-8CB8-6F845233FC61}" type="pres">
      <dgm:prSet presAssocID="{0708721A-D4B5-4259-89D9-F0EC0535D367}" presName="textA" presStyleLbl="revTx" presStyleIdx="6" presStyleCnt="8">
        <dgm:presLayoutVars>
          <dgm:bulletEnabled val="1"/>
        </dgm:presLayoutVars>
      </dgm:prSet>
      <dgm:spPr/>
    </dgm:pt>
    <dgm:pt modelId="{8B427EDD-0088-423E-9F8B-0AA240FCDF39}" type="pres">
      <dgm:prSet presAssocID="{0708721A-D4B5-4259-89D9-F0EC0535D367}" presName="circleA" presStyleLbl="node1" presStyleIdx="6" presStyleCnt="8"/>
      <dgm:spPr/>
    </dgm:pt>
    <dgm:pt modelId="{6C1FCB99-64FA-41C2-B194-C4AE882097E6}" type="pres">
      <dgm:prSet presAssocID="{0708721A-D4B5-4259-89D9-F0EC0535D367}" presName="spaceA" presStyleCnt="0"/>
      <dgm:spPr/>
    </dgm:pt>
    <dgm:pt modelId="{8EFBF00C-2777-489C-BE61-59383F6AD322}" type="pres">
      <dgm:prSet presAssocID="{94BEEA75-93F5-4D24-B248-19DA3C4FC035}" presName="space" presStyleCnt="0"/>
      <dgm:spPr/>
    </dgm:pt>
    <dgm:pt modelId="{5A5C6A36-0A30-434B-AE99-51104AB2BDA2}" type="pres">
      <dgm:prSet presAssocID="{522D74D7-59F7-4602-A18C-08228A1CB939}" presName="compositeB" presStyleCnt="0"/>
      <dgm:spPr/>
    </dgm:pt>
    <dgm:pt modelId="{7A62A966-714E-4C7E-AD40-FFA0AFAE6186}" type="pres">
      <dgm:prSet presAssocID="{522D74D7-59F7-4602-A18C-08228A1CB939}" presName="textB" presStyleLbl="revTx" presStyleIdx="7" presStyleCnt="8">
        <dgm:presLayoutVars>
          <dgm:bulletEnabled val="1"/>
        </dgm:presLayoutVars>
      </dgm:prSet>
      <dgm:spPr/>
    </dgm:pt>
    <dgm:pt modelId="{AD6A26A0-2341-48E4-954E-EA5A7A7871D0}" type="pres">
      <dgm:prSet presAssocID="{522D74D7-59F7-4602-A18C-08228A1CB939}" presName="circleB" presStyleLbl="node1" presStyleIdx="7" presStyleCnt="8"/>
      <dgm:spPr/>
    </dgm:pt>
    <dgm:pt modelId="{0089B5C2-E330-463B-82C9-2661C1392715}" type="pres">
      <dgm:prSet presAssocID="{522D74D7-59F7-4602-A18C-08228A1CB939}" presName="spaceB" presStyleCnt="0"/>
      <dgm:spPr/>
    </dgm:pt>
  </dgm:ptLst>
  <dgm:cxnLst>
    <dgm:cxn modelId="{DD33DB0C-DF1C-4DEA-9DC2-7D593F2D8781}" type="presOf" srcId="{F03A1919-FC23-4213-9B24-EBDE59AA9492}" destId="{A2878AEC-CD13-4CEB-8E96-EBA57F32E89C}" srcOrd="0" destOrd="0" presId="urn:microsoft.com/office/officeart/2005/8/layout/hProcess11"/>
    <dgm:cxn modelId="{AD0DE714-C962-4A2A-A0FA-81C13FF9F060}" type="presOf" srcId="{1E860439-8553-4558-A745-8615471212AC}" destId="{EE471F3B-6DF2-402C-ADED-9BB9A759477C}" srcOrd="0" destOrd="0" presId="urn:microsoft.com/office/officeart/2005/8/layout/hProcess11"/>
    <dgm:cxn modelId="{A3093039-E485-4284-BD7D-8EE14AD11186}" type="presOf" srcId="{12290ADE-9FB7-47F5-84DD-F07A66BE0BAA}" destId="{E08D39AF-28BB-468C-825E-E08D0C4FE89D}" srcOrd="0" destOrd="0" presId="urn:microsoft.com/office/officeart/2005/8/layout/hProcess11"/>
    <dgm:cxn modelId="{45C71440-2113-4644-AB62-34ACA8F7A0DA}" srcId="{0A00DB7D-4EBA-4A55-98F4-F3A6DDA92F38}" destId="{12290ADE-9FB7-47F5-84DD-F07A66BE0BAA}" srcOrd="2" destOrd="0" parTransId="{82CB38AF-4EBA-42E4-95E7-1322BE31C39A}" sibTransId="{64D1E322-4CD4-4012-B391-3351C68E0483}"/>
    <dgm:cxn modelId="{F30E475C-FBC6-4CB5-A105-D6C01314E820}" srcId="{0A00DB7D-4EBA-4A55-98F4-F3A6DDA92F38}" destId="{B7EB5E6A-C584-42C3-A3A2-E31E43340D94}" srcOrd="0" destOrd="0" parTransId="{D228F134-959E-4EDF-8ADB-B3B925457185}" sibTransId="{AB4863EF-CB00-477E-AD3A-F8F808B92758}"/>
    <dgm:cxn modelId="{EA21745F-382E-415A-BAF5-AB655012CCC6}" srcId="{0A00DB7D-4EBA-4A55-98F4-F3A6DDA92F38}" destId="{0708721A-D4B5-4259-89D9-F0EC0535D367}" srcOrd="6" destOrd="0" parTransId="{0CEA7BEA-0DDB-43AF-BFB2-35075CB536A0}" sibTransId="{94BEEA75-93F5-4D24-B248-19DA3C4FC035}"/>
    <dgm:cxn modelId="{70D53852-3FCA-4AFC-B5B0-56594ACBB896}" srcId="{0A00DB7D-4EBA-4A55-98F4-F3A6DDA92F38}" destId="{1E860439-8553-4558-A745-8615471212AC}" srcOrd="1" destOrd="0" parTransId="{62E52F80-51DF-42A7-AB66-DF397AD87E31}" sibTransId="{DD67D698-52BC-44B2-B6BF-BD5F81BD1D19}"/>
    <dgm:cxn modelId="{7A5EEB52-C458-4B7E-A8BD-23805291BFF3}" type="presOf" srcId="{0708721A-D4B5-4259-89D9-F0EC0535D367}" destId="{C5E98CB5-63E3-441A-8CB8-6F845233FC61}" srcOrd="0" destOrd="0" presId="urn:microsoft.com/office/officeart/2005/8/layout/hProcess11"/>
    <dgm:cxn modelId="{CFE2AF96-D383-4A84-BD80-7F69709C750A}" type="presOf" srcId="{522D74D7-59F7-4602-A18C-08228A1CB939}" destId="{7A62A966-714E-4C7E-AD40-FFA0AFAE6186}" srcOrd="0" destOrd="0" presId="urn:microsoft.com/office/officeart/2005/8/layout/hProcess11"/>
    <dgm:cxn modelId="{670816CD-B166-45F4-9E68-D37E0EFD2EB0}" srcId="{0A00DB7D-4EBA-4A55-98F4-F3A6DDA92F38}" destId="{F03A1919-FC23-4213-9B24-EBDE59AA9492}" srcOrd="5" destOrd="0" parTransId="{BE3514C8-844D-45AD-BC24-5567F37E6148}" sibTransId="{DD3FC944-9787-4F6D-8D25-C99F7CA3E56F}"/>
    <dgm:cxn modelId="{8DDDACD8-F5E2-4EDC-BCC2-D73B22ABDBCE}" srcId="{0A00DB7D-4EBA-4A55-98F4-F3A6DDA92F38}" destId="{5917384D-3D2A-493C-9FAF-263E04ECA6C6}" srcOrd="3" destOrd="0" parTransId="{DA4CF8E3-A7F3-4B0C-8295-24BCDCD34CDE}" sibTransId="{797C602C-5A11-44C8-B619-35C02DB3C832}"/>
    <dgm:cxn modelId="{72DCF8DE-D8CF-49E7-863F-02237AFAE7BE}" type="presOf" srcId="{EA98DE0C-D03D-4978-9178-8D3C29197D9B}" destId="{64B7F3A7-AF00-4EA1-BBFD-A752A0CFF8A4}" srcOrd="0" destOrd="0" presId="urn:microsoft.com/office/officeart/2005/8/layout/hProcess11"/>
    <dgm:cxn modelId="{6380C3E4-7E88-4DE2-B733-A859F9C242E7}" srcId="{0A00DB7D-4EBA-4A55-98F4-F3A6DDA92F38}" destId="{EA98DE0C-D03D-4978-9178-8D3C29197D9B}" srcOrd="4" destOrd="0" parTransId="{B6F5810A-94F6-4B3F-9785-60FEADDF10D0}" sibTransId="{288DECF4-7308-4ABC-B943-595CC229F038}"/>
    <dgm:cxn modelId="{E4C342E9-4D4F-4CA9-892E-026E9B7E0FCB}" type="presOf" srcId="{0A00DB7D-4EBA-4A55-98F4-F3A6DDA92F38}" destId="{8675F546-FF78-4868-8AB3-619046098F8B}" srcOrd="0" destOrd="0" presId="urn:microsoft.com/office/officeart/2005/8/layout/hProcess11"/>
    <dgm:cxn modelId="{D578E8ED-6FDF-4011-BEBE-F98DEB8A79BD}" type="presOf" srcId="{B7EB5E6A-C584-42C3-A3A2-E31E43340D94}" destId="{77853E31-68D4-45DE-B716-F753EBC7405B}" srcOrd="0" destOrd="0" presId="urn:microsoft.com/office/officeart/2005/8/layout/hProcess11"/>
    <dgm:cxn modelId="{AECB10F3-2379-409B-B85B-69461DADA1ED}" type="presOf" srcId="{5917384D-3D2A-493C-9FAF-263E04ECA6C6}" destId="{660B9B68-8F9E-4C6F-AA99-7E8CD4826511}" srcOrd="0" destOrd="0" presId="urn:microsoft.com/office/officeart/2005/8/layout/hProcess11"/>
    <dgm:cxn modelId="{418943FC-F1F8-4E68-8303-C2F17A305832}" srcId="{0A00DB7D-4EBA-4A55-98F4-F3A6DDA92F38}" destId="{522D74D7-59F7-4602-A18C-08228A1CB939}" srcOrd="7" destOrd="0" parTransId="{BBD2000F-B590-48A0-9A63-132A7D1A7AFF}" sibTransId="{00FFF33D-38BA-44C4-AA58-AFDDD76682B3}"/>
    <dgm:cxn modelId="{B142ED0C-609C-4114-8DE4-7D4DEE3721C0}" type="presParOf" srcId="{8675F546-FF78-4868-8AB3-619046098F8B}" destId="{CD86CE5B-37EC-45BC-98A2-003A989A47B4}" srcOrd="0" destOrd="0" presId="urn:microsoft.com/office/officeart/2005/8/layout/hProcess11"/>
    <dgm:cxn modelId="{A0A5080A-EAF9-4A0B-A51A-7C49D0935DC6}" type="presParOf" srcId="{8675F546-FF78-4868-8AB3-619046098F8B}" destId="{8F5D9EE4-B8DA-405B-8360-E2DF718BD3C9}" srcOrd="1" destOrd="0" presId="urn:microsoft.com/office/officeart/2005/8/layout/hProcess11"/>
    <dgm:cxn modelId="{3DBBDECB-D3E9-4D28-B670-BDF1BA7CF18E}" type="presParOf" srcId="{8F5D9EE4-B8DA-405B-8360-E2DF718BD3C9}" destId="{AFE49940-CF30-450D-847D-76E475B8F6AE}" srcOrd="0" destOrd="0" presId="urn:microsoft.com/office/officeart/2005/8/layout/hProcess11"/>
    <dgm:cxn modelId="{7BF84BB5-01B2-438F-BC18-837E666F9E9B}" type="presParOf" srcId="{AFE49940-CF30-450D-847D-76E475B8F6AE}" destId="{77853E31-68D4-45DE-B716-F753EBC7405B}" srcOrd="0" destOrd="0" presId="urn:microsoft.com/office/officeart/2005/8/layout/hProcess11"/>
    <dgm:cxn modelId="{F6C2BA2D-139D-4D03-89F6-2D3D5D38A311}" type="presParOf" srcId="{AFE49940-CF30-450D-847D-76E475B8F6AE}" destId="{B3AA68E4-26FB-414A-867D-60890D190CB1}" srcOrd="1" destOrd="0" presId="urn:microsoft.com/office/officeart/2005/8/layout/hProcess11"/>
    <dgm:cxn modelId="{F8F51679-3B3E-485E-AF33-C9A885C45A94}" type="presParOf" srcId="{AFE49940-CF30-450D-847D-76E475B8F6AE}" destId="{083B4C66-B906-432E-A5AD-4E2FC383FF77}" srcOrd="2" destOrd="0" presId="urn:microsoft.com/office/officeart/2005/8/layout/hProcess11"/>
    <dgm:cxn modelId="{4A0A1951-2A43-4FE7-9BDA-C119FDD6757F}" type="presParOf" srcId="{8F5D9EE4-B8DA-405B-8360-E2DF718BD3C9}" destId="{DEE9BDE0-4195-4DB5-BFA6-D5F5BEDAEDC1}" srcOrd="1" destOrd="0" presId="urn:microsoft.com/office/officeart/2005/8/layout/hProcess11"/>
    <dgm:cxn modelId="{06330A09-6F16-4D98-BAC9-E5AC4F1A1903}" type="presParOf" srcId="{8F5D9EE4-B8DA-405B-8360-E2DF718BD3C9}" destId="{D9C5DBAF-85F0-4DD5-9E5C-60C71C6E4B31}" srcOrd="2" destOrd="0" presId="urn:microsoft.com/office/officeart/2005/8/layout/hProcess11"/>
    <dgm:cxn modelId="{C2B012FF-1672-49E1-9385-5D4594A614E7}" type="presParOf" srcId="{D9C5DBAF-85F0-4DD5-9E5C-60C71C6E4B31}" destId="{EE471F3B-6DF2-402C-ADED-9BB9A759477C}" srcOrd="0" destOrd="0" presId="urn:microsoft.com/office/officeart/2005/8/layout/hProcess11"/>
    <dgm:cxn modelId="{A5C567D9-8BBC-4052-AC48-6BD2BE4FF79F}" type="presParOf" srcId="{D9C5DBAF-85F0-4DD5-9E5C-60C71C6E4B31}" destId="{3930C156-236E-4C8F-BDC1-497ED5ECB299}" srcOrd="1" destOrd="0" presId="urn:microsoft.com/office/officeart/2005/8/layout/hProcess11"/>
    <dgm:cxn modelId="{00D2E92E-75CB-47F9-9492-E590FA797D6F}" type="presParOf" srcId="{D9C5DBAF-85F0-4DD5-9E5C-60C71C6E4B31}" destId="{0AFCEA2E-8E30-48EC-B3EA-02AA2C8EDAE3}" srcOrd="2" destOrd="0" presId="urn:microsoft.com/office/officeart/2005/8/layout/hProcess11"/>
    <dgm:cxn modelId="{2DDA4B8B-7E48-4411-BC4F-8CBD0EBE719E}" type="presParOf" srcId="{8F5D9EE4-B8DA-405B-8360-E2DF718BD3C9}" destId="{C21EDA07-9817-4C97-A8E5-DAC4522FF5EE}" srcOrd="3" destOrd="0" presId="urn:microsoft.com/office/officeart/2005/8/layout/hProcess11"/>
    <dgm:cxn modelId="{0FA484C3-97E4-44A9-A307-88C3C9A07A59}" type="presParOf" srcId="{8F5D9EE4-B8DA-405B-8360-E2DF718BD3C9}" destId="{80BD19E6-7634-436A-BCFD-0A53980C4740}" srcOrd="4" destOrd="0" presId="urn:microsoft.com/office/officeart/2005/8/layout/hProcess11"/>
    <dgm:cxn modelId="{BE39DA62-5C8A-4193-B8F3-B5B6D49D7904}" type="presParOf" srcId="{80BD19E6-7634-436A-BCFD-0A53980C4740}" destId="{E08D39AF-28BB-468C-825E-E08D0C4FE89D}" srcOrd="0" destOrd="0" presId="urn:microsoft.com/office/officeart/2005/8/layout/hProcess11"/>
    <dgm:cxn modelId="{24D4212F-DEAE-47C9-A6ED-DAEEC6599B82}" type="presParOf" srcId="{80BD19E6-7634-436A-BCFD-0A53980C4740}" destId="{8F1FC29C-8AD7-42CA-B8CB-FB70252BFD65}" srcOrd="1" destOrd="0" presId="urn:microsoft.com/office/officeart/2005/8/layout/hProcess11"/>
    <dgm:cxn modelId="{BDB62911-3B45-4D55-A1F6-88479DE412B0}" type="presParOf" srcId="{80BD19E6-7634-436A-BCFD-0A53980C4740}" destId="{15E54195-9837-46AC-84B0-772B1BCCF02D}" srcOrd="2" destOrd="0" presId="urn:microsoft.com/office/officeart/2005/8/layout/hProcess11"/>
    <dgm:cxn modelId="{6E6FE76D-C250-4CD2-AC78-B2F0F10BE49A}" type="presParOf" srcId="{8F5D9EE4-B8DA-405B-8360-E2DF718BD3C9}" destId="{A47393E3-3665-494C-8D19-E67BAA16C268}" srcOrd="5" destOrd="0" presId="urn:microsoft.com/office/officeart/2005/8/layout/hProcess11"/>
    <dgm:cxn modelId="{2E9A2CA1-0BC3-4EAE-B17C-470EE513D9B8}" type="presParOf" srcId="{8F5D9EE4-B8DA-405B-8360-E2DF718BD3C9}" destId="{47DE39D1-C2B6-41DE-A3B8-0A494053E5EF}" srcOrd="6" destOrd="0" presId="urn:microsoft.com/office/officeart/2005/8/layout/hProcess11"/>
    <dgm:cxn modelId="{D76BAB6D-6C18-4DB8-B800-D0FD351299A2}" type="presParOf" srcId="{47DE39D1-C2B6-41DE-A3B8-0A494053E5EF}" destId="{660B9B68-8F9E-4C6F-AA99-7E8CD4826511}" srcOrd="0" destOrd="0" presId="urn:microsoft.com/office/officeart/2005/8/layout/hProcess11"/>
    <dgm:cxn modelId="{8EC03B45-8318-4461-9A15-A35DAE1152B5}" type="presParOf" srcId="{47DE39D1-C2B6-41DE-A3B8-0A494053E5EF}" destId="{AC8FDDE0-0EE5-4155-85C7-9E259E667AFD}" srcOrd="1" destOrd="0" presId="urn:microsoft.com/office/officeart/2005/8/layout/hProcess11"/>
    <dgm:cxn modelId="{30F6B200-572D-456C-88D7-E2FF9596334A}" type="presParOf" srcId="{47DE39D1-C2B6-41DE-A3B8-0A494053E5EF}" destId="{9EED728E-B123-4911-9A72-01A809AC2F47}" srcOrd="2" destOrd="0" presId="urn:microsoft.com/office/officeart/2005/8/layout/hProcess11"/>
    <dgm:cxn modelId="{94F286C7-65A6-44C9-9BDD-C90C98E90DCB}" type="presParOf" srcId="{8F5D9EE4-B8DA-405B-8360-E2DF718BD3C9}" destId="{FD15B8D9-03B9-4857-A36C-204138545F9C}" srcOrd="7" destOrd="0" presId="urn:microsoft.com/office/officeart/2005/8/layout/hProcess11"/>
    <dgm:cxn modelId="{591D7477-303A-4715-B6AB-3EA2F5C2BD3B}" type="presParOf" srcId="{8F5D9EE4-B8DA-405B-8360-E2DF718BD3C9}" destId="{49BE2DFB-5157-4202-8BB2-8E6447AE6B70}" srcOrd="8" destOrd="0" presId="urn:microsoft.com/office/officeart/2005/8/layout/hProcess11"/>
    <dgm:cxn modelId="{05977527-391B-4090-9EAC-FD67A3B8FC95}" type="presParOf" srcId="{49BE2DFB-5157-4202-8BB2-8E6447AE6B70}" destId="{64B7F3A7-AF00-4EA1-BBFD-A752A0CFF8A4}" srcOrd="0" destOrd="0" presId="urn:microsoft.com/office/officeart/2005/8/layout/hProcess11"/>
    <dgm:cxn modelId="{2D42E6A5-2E42-4581-A5D2-B7A749CAAF23}" type="presParOf" srcId="{49BE2DFB-5157-4202-8BB2-8E6447AE6B70}" destId="{CEF1555C-42D0-4F77-97DE-4AFFD66F1CE5}" srcOrd="1" destOrd="0" presId="urn:microsoft.com/office/officeart/2005/8/layout/hProcess11"/>
    <dgm:cxn modelId="{C25E7A87-3B1B-406E-837F-67E31F884BA5}" type="presParOf" srcId="{49BE2DFB-5157-4202-8BB2-8E6447AE6B70}" destId="{77BDD9FE-CB87-4419-9E42-C953AFEA1AF7}" srcOrd="2" destOrd="0" presId="urn:microsoft.com/office/officeart/2005/8/layout/hProcess11"/>
    <dgm:cxn modelId="{64E59BCB-39CF-47FD-9E9A-972B2E849A25}" type="presParOf" srcId="{8F5D9EE4-B8DA-405B-8360-E2DF718BD3C9}" destId="{3A4BFC08-EBBC-4224-9C7B-4B198963E83F}" srcOrd="9" destOrd="0" presId="urn:microsoft.com/office/officeart/2005/8/layout/hProcess11"/>
    <dgm:cxn modelId="{85624A09-9458-4993-94A4-870A34D95DC7}" type="presParOf" srcId="{8F5D9EE4-B8DA-405B-8360-E2DF718BD3C9}" destId="{D3C9A6A3-88B1-42DB-8E16-5C0BDE8B63CB}" srcOrd="10" destOrd="0" presId="urn:microsoft.com/office/officeart/2005/8/layout/hProcess11"/>
    <dgm:cxn modelId="{D441302B-3A96-40D8-AC3B-F1EB09607725}" type="presParOf" srcId="{D3C9A6A3-88B1-42DB-8E16-5C0BDE8B63CB}" destId="{A2878AEC-CD13-4CEB-8E96-EBA57F32E89C}" srcOrd="0" destOrd="0" presId="urn:microsoft.com/office/officeart/2005/8/layout/hProcess11"/>
    <dgm:cxn modelId="{F5073D61-C0EE-4E0A-AD1A-9CF659D0BDCE}" type="presParOf" srcId="{D3C9A6A3-88B1-42DB-8E16-5C0BDE8B63CB}" destId="{F4F90066-F399-4F5D-851F-56D9630A355B}" srcOrd="1" destOrd="0" presId="urn:microsoft.com/office/officeart/2005/8/layout/hProcess11"/>
    <dgm:cxn modelId="{F2AF4660-6C0E-4387-A9B2-F39E1BB7CF71}" type="presParOf" srcId="{D3C9A6A3-88B1-42DB-8E16-5C0BDE8B63CB}" destId="{54DDDC4B-CDD3-4C9E-8D1A-832622704AF7}" srcOrd="2" destOrd="0" presId="urn:microsoft.com/office/officeart/2005/8/layout/hProcess11"/>
    <dgm:cxn modelId="{D50588B1-6FD4-4BAE-8BA6-EE8C591BB972}" type="presParOf" srcId="{8F5D9EE4-B8DA-405B-8360-E2DF718BD3C9}" destId="{7F6B1DE4-CF2F-4EE0-BF13-2084190880D3}" srcOrd="11" destOrd="0" presId="urn:microsoft.com/office/officeart/2005/8/layout/hProcess11"/>
    <dgm:cxn modelId="{ED47716E-F359-4002-B024-EE0C2732C670}" type="presParOf" srcId="{8F5D9EE4-B8DA-405B-8360-E2DF718BD3C9}" destId="{ABC62983-F50D-4533-9657-0607196BFCA0}" srcOrd="12" destOrd="0" presId="urn:microsoft.com/office/officeart/2005/8/layout/hProcess11"/>
    <dgm:cxn modelId="{DEE02A2D-5941-4C6B-BC30-EFDC627ACE9E}" type="presParOf" srcId="{ABC62983-F50D-4533-9657-0607196BFCA0}" destId="{C5E98CB5-63E3-441A-8CB8-6F845233FC61}" srcOrd="0" destOrd="0" presId="urn:microsoft.com/office/officeart/2005/8/layout/hProcess11"/>
    <dgm:cxn modelId="{9380D2C6-1879-42DC-A93B-0CA304FECA2F}" type="presParOf" srcId="{ABC62983-F50D-4533-9657-0607196BFCA0}" destId="{8B427EDD-0088-423E-9F8B-0AA240FCDF39}" srcOrd="1" destOrd="0" presId="urn:microsoft.com/office/officeart/2005/8/layout/hProcess11"/>
    <dgm:cxn modelId="{3F2913A5-9B48-4B85-B8FF-A26F5BADD302}" type="presParOf" srcId="{ABC62983-F50D-4533-9657-0607196BFCA0}" destId="{6C1FCB99-64FA-41C2-B194-C4AE882097E6}" srcOrd="2" destOrd="0" presId="urn:microsoft.com/office/officeart/2005/8/layout/hProcess11"/>
    <dgm:cxn modelId="{0EF9A16C-F305-4FEF-A9FD-88BBED9BE2CF}" type="presParOf" srcId="{8F5D9EE4-B8DA-405B-8360-E2DF718BD3C9}" destId="{8EFBF00C-2777-489C-BE61-59383F6AD322}" srcOrd="13" destOrd="0" presId="urn:microsoft.com/office/officeart/2005/8/layout/hProcess11"/>
    <dgm:cxn modelId="{6DC43276-A626-4B36-BF60-86E37C84C50E}" type="presParOf" srcId="{8F5D9EE4-B8DA-405B-8360-E2DF718BD3C9}" destId="{5A5C6A36-0A30-434B-AE99-51104AB2BDA2}" srcOrd="14" destOrd="0" presId="urn:microsoft.com/office/officeart/2005/8/layout/hProcess11"/>
    <dgm:cxn modelId="{32A92FF8-A066-4384-9110-9135066000A1}" type="presParOf" srcId="{5A5C6A36-0A30-434B-AE99-51104AB2BDA2}" destId="{7A62A966-714E-4C7E-AD40-FFA0AFAE6186}" srcOrd="0" destOrd="0" presId="urn:microsoft.com/office/officeart/2005/8/layout/hProcess11"/>
    <dgm:cxn modelId="{225DD5E9-CBE3-46E5-942C-C7AACEAB84BE}" type="presParOf" srcId="{5A5C6A36-0A30-434B-AE99-51104AB2BDA2}" destId="{AD6A26A0-2341-48E4-954E-EA5A7A7871D0}" srcOrd="1" destOrd="0" presId="urn:microsoft.com/office/officeart/2005/8/layout/hProcess11"/>
    <dgm:cxn modelId="{B75D4AE1-C678-441E-BD96-DD3C2CD10B01}" type="presParOf" srcId="{5A5C6A36-0A30-434B-AE99-51104AB2BDA2}" destId="{0089B5C2-E330-463B-82C9-2661C139271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6CE5B-37EC-45BC-98A2-003A989A47B4}">
      <dsp:nvSpPr>
        <dsp:cNvPr id="0" name=""/>
        <dsp:cNvSpPr/>
      </dsp:nvSpPr>
      <dsp:spPr>
        <a:xfrm>
          <a:off x="0" y="1204989"/>
          <a:ext cx="10657183" cy="160665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53E31-68D4-45DE-B716-F753EBC7405B}">
      <dsp:nvSpPr>
        <dsp:cNvPr id="0" name=""/>
        <dsp:cNvSpPr/>
      </dsp:nvSpPr>
      <dsp:spPr>
        <a:xfrm>
          <a:off x="380" y="0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1ª Reunião 02/06</a:t>
          </a:r>
        </a:p>
      </dsp:txBody>
      <dsp:txXfrm>
        <a:off x="380" y="0"/>
        <a:ext cx="1148587" cy="1606652"/>
      </dsp:txXfrm>
    </dsp:sp>
    <dsp:sp modelId="{B3AA68E4-26FB-414A-867D-60890D190CB1}">
      <dsp:nvSpPr>
        <dsp:cNvPr id="0" name=""/>
        <dsp:cNvSpPr/>
      </dsp:nvSpPr>
      <dsp:spPr>
        <a:xfrm>
          <a:off x="373842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71F3B-6DF2-402C-ADED-9BB9A759477C}">
      <dsp:nvSpPr>
        <dsp:cNvPr id="0" name=""/>
        <dsp:cNvSpPr/>
      </dsp:nvSpPr>
      <dsp:spPr>
        <a:xfrm>
          <a:off x="1206397" y="2409979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2ª Reunião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16/06</a:t>
          </a:r>
        </a:p>
      </dsp:txBody>
      <dsp:txXfrm>
        <a:off x="1206397" y="2409979"/>
        <a:ext cx="1148587" cy="1606652"/>
      </dsp:txXfrm>
    </dsp:sp>
    <dsp:sp modelId="{3930C156-236E-4C8F-BDC1-497ED5ECB299}">
      <dsp:nvSpPr>
        <dsp:cNvPr id="0" name=""/>
        <dsp:cNvSpPr/>
      </dsp:nvSpPr>
      <dsp:spPr>
        <a:xfrm>
          <a:off x="1579859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D39AF-28BB-468C-825E-E08D0C4FE89D}">
      <dsp:nvSpPr>
        <dsp:cNvPr id="0" name=""/>
        <dsp:cNvSpPr/>
      </dsp:nvSpPr>
      <dsp:spPr>
        <a:xfrm>
          <a:off x="2412414" y="0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3ª Reunião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07/07</a:t>
          </a:r>
        </a:p>
      </dsp:txBody>
      <dsp:txXfrm>
        <a:off x="2412414" y="0"/>
        <a:ext cx="1148587" cy="1606652"/>
      </dsp:txXfrm>
    </dsp:sp>
    <dsp:sp modelId="{8F1FC29C-8AD7-42CA-B8CB-FB70252BFD65}">
      <dsp:nvSpPr>
        <dsp:cNvPr id="0" name=""/>
        <dsp:cNvSpPr/>
      </dsp:nvSpPr>
      <dsp:spPr>
        <a:xfrm>
          <a:off x="2785876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B9B68-8F9E-4C6F-AA99-7E8CD4826511}">
      <dsp:nvSpPr>
        <dsp:cNvPr id="0" name=""/>
        <dsp:cNvSpPr/>
      </dsp:nvSpPr>
      <dsp:spPr>
        <a:xfrm>
          <a:off x="3618430" y="2409979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4ª Reunião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21/07</a:t>
          </a:r>
        </a:p>
      </dsp:txBody>
      <dsp:txXfrm>
        <a:off x="3618430" y="2409979"/>
        <a:ext cx="1148587" cy="1606652"/>
      </dsp:txXfrm>
    </dsp:sp>
    <dsp:sp modelId="{AC8FDDE0-0EE5-4155-85C7-9E259E667AFD}">
      <dsp:nvSpPr>
        <dsp:cNvPr id="0" name=""/>
        <dsp:cNvSpPr/>
      </dsp:nvSpPr>
      <dsp:spPr>
        <a:xfrm>
          <a:off x="3991892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B7F3A7-AF00-4EA1-BBFD-A752A0CFF8A4}">
      <dsp:nvSpPr>
        <dsp:cNvPr id="0" name=""/>
        <dsp:cNvSpPr/>
      </dsp:nvSpPr>
      <dsp:spPr>
        <a:xfrm>
          <a:off x="4824447" y="0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5ª reunião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04/08</a:t>
          </a:r>
        </a:p>
      </dsp:txBody>
      <dsp:txXfrm>
        <a:off x="4824447" y="0"/>
        <a:ext cx="1148587" cy="1606652"/>
      </dsp:txXfrm>
    </dsp:sp>
    <dsp:sp modelId="{CEF1555C-42D0-4F77-97DE-4AFFD66F1CE5}">
      <dsp:nvSpPr>
        <dsp:cNvPr id="0" name=""/>
        <dsp:cNvSpPr/>
      </dsp:nvSpPr>
      <dsp:spPr>
        <a:xfrm>
          <a:off x="5197909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78AEC-CD13-4CEB-8E96-EBA57F32E89C}">
      <dsp:nvSpPr>
        <dsp:cNvPr id="0" name=""/>
        <dsp:cNvSpPr/>
      </dsp:nvSpPr>
      <dsp:spPr>
        <a:xfrm>
          <a:off x="6030464" y="2409979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6ª Reunião</a:t>
          </a:r>
          <a:br>
            <a:rPr lang="pt-BR" sz="2000" kern="1200" dirty="0"/>
          </a:br>
          <a:r>
            <a:rPr lang="pt-BR" sz="2000" kern="1200" dirty="0"/>
            <a:t>25/08</a:t>
          </a:r>
        </a:p>
      </dsp:txBody>
      <dsp:txXfrm>
        <a:off x="6030464" y="2409979"/>
        <a:ext cx="1148587" cy="1606652"/>
      </dsp:txXfrm>
    </dsp:sp>
    <dsp:sp modelId="{F4F90066-F399-4F5D-851F-56D9630A355B}">
      <dsp:nvSpPr>
        <dsp:cNvPr id="0" name=""/>
        <dsp:cNvSpPr/>
      </dsp:nvSpPr>
      <dsp:spPr>
        <a:xfrm>
          <a:off x="6403926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98CB5-63E3-441A-8CB8-6F845233FC61}">
      <dsp:nvSpPr>
        <dsp:cNvPr id="0" name=""/>
        <dsp:cNvSpPr/>
      </dsp:nvSpPr>
      <dsp:spPr>
        <a:xfrm>
          <a:off x="7236480" y="0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7ª Reunião</a:t>
          </a:r>
          <a:br>
            <a:rPr lang="pt-BR" sz="2000" kern="1200" dirty="0"/>
          </a:br>
          <a:r>
            <a:rPr lang="pt-BR" sz="2000" kern="1200" dirty="0"/>
            <a:t>01/09</a:t>
          </a:r>
        </a:p>
      </dsp:txBody>
      <dsp:txXfrm>
        <a:off x="7236480" y="0"/>
        <a:ext cx="1148587" cy="1606652"/>
      </dsp:txXfrm>
    </dsp:sp>
    <dsp:sp modelId="{8B427EDD-0088-423E-9F8B-0AA240FCDF39}">
      <dsp:nvSpPr>
        <dsp:cNvPr id="0" name=""/>
        <dsp:cNvSpPr/>
      </dsp:nvSpPr>
      <dsp:spPr>
        <a:xfrm>
          <a:off x="7609943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2A966-714E-4C7E-AD40-FFA0AFAE6186}">
      <dsp:nvSpPr>
        <dsp:cNvPr id="0" name=""/>
        <dsp:cNvSpPr/>
      </dsp:nvSpPr>
      <dsp:spPr>
        <a:xfrm>
          <a:off x="8442497" y="2409979"/>
          <a:ext cx="1148587" cy="1606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8ª Reunião</a:t>
          </a:r>
          <a:br>
            <a:rPr lang="pt-BR" sz="2000" kern="1200" dirty="0"/>
          </a:br>
          <a:r>
            <a:rPr lang="pt-BR" sz="2000" kern="1200" dirty="0"/>
            <a:t>15/09</a:t>
          </a:r>
        </a:p>
      </dsp:txBody>
      <dsp:txXfrm>
        <a:off x="8442497" y="2409979"/>
        <a:ext cx="1148587" cy="1606652"/>
      </dsp:txXfrm>
    </dsp:sp>
    <dsp:sp modelId="{AD6A26A0-2341-48E4-954E-EA5A7A7871D0}">
      <dsp:nvSpPr>
        <dsp:cNvPr id="0" name=""/>
        <dsp:cNvSpPr/>
      </dsp:nvSpPr>
      <dsp:spPr>
        <a:xfrm>
          <a:off x="8815959" y="1807484"/>
          <a:ext cx="401663" cy="401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714" y="4415530"/>
            <a:ext cx="5608975" cy="4183603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160" y="8829573"/>
            <a:ext cx="3038604" cy="46534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9575" y="696913"/>
            <a:ext cx="6200775" cy="348773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9090F-E261-4983-8810-7DA5AFD78DC7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0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481-E2CF-4B9C-9D55-4D10CE4E4FBF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8EADF9-55F0-43ED-ADDB-3CD5CBA8D0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1079-82E6-48CD-AC24-E7A120086550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A0C1-2709-4426-9CE8-99A3FD0353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66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EDD3-609C-480E-A86C-CDC3736D2513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07A7-8162-4779-9E67-1EAB74E9D1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1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113558"/>
            <a:ext cx="10972800" cy="4425355"/>
          </a:xfrm>
        </p:spPr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4905-98AB-4EA4-AE65-BF15BFAA5F5B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2F3EFF-9904-46D8-B353-A03427DBF4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5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A588-4612-4B45-A279-8A2836640325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240DF9-2625-480A-9595-0E2DB555426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8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D057-4529-465F-B3AB-65427984E81B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6AB2D7-B403-46D6-80F9-1984EF4B06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45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BDF3-FA67-4FB8-8C9F-29031D6232B9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9351D5-6E18-473B-A7C7-C74881B7A96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7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866D-D273-405D-955F-E2131615A4FA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5FF7-F4F9-4A83-8474-3FB09CA0A2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992D2-D71D-4A16-B7A9-E0E809AF93AE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78CB0-C7B4-4243-9295-7A049A9819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779B-A61C-4EA7-AE9A-3F061EB8E9CD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ECDA-94A9-431C-95D6-AEF2D10A71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47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C977-11EC-4FB6-89EE-84604BA8D529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E5E-4C99-4898-851F-BBD0E2E630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61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" y="0"/>
            <a:ext cx="12165724" cy="6858000"/>
          </a:xfrm>
          <a:prstGeom prst="rect">
            <a:avLst/>
          </a:prstGeom>
        </p:spPr>
      </p:pic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5572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700213"/>
            <a:ext cx="10972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/>
              <a:t>Clique para editar os estilos do texto mestre</a:t>
            </a:r>
          </a:p>
          <a:p>
            <a:pPr lvl="1"/>
            <a:r>
              <a:rPr lang="pt-BR" altLang="es-ES" dirty="0"/>
              <a:t>Segundo nível</a:t>
            </a:r>
          </a:p>
          <a:p>
            <a:pPr lvl="2"/>
            <a:r>
              <a:rPr lang="pt-BR" altLang="es-ES" dirty="0"/>
              <a:t>Terceiro nível</a:t>
            </a:r>
          </a:p>
          <a:p>
            <a:pPr lvl="3"/>
            <a:r>
              <a:rPr lang="pt-BR" altLang="es-ES" dirty="0"/>
              <a:t>Quarto nível</a:t>
            </a:r>
          </a:p>
          <a:p>
            <a:pPr lvl="4"/>
            <a:r>
              <a:rPr lang="pt-BR" altLang="es-ES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1D973-6665-4EE4-BA17-4057A55FD744}" type="datetime1">
              <a:rPr lang="pt-BR"/>
              <a:pPr>
                <a:defRPr/>
              </a:pPr>
              <a:t>06/10/2021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BE0F2-8142-4B56-8E1D-9C551566253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bg2">
                    <a:lumMod val="50000"/>
                  </a:schemeClr>
                </a:solidFill>
              </a:rPr>
              <a:t>Propostas de Alterações da Portaria 464/18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EADF9-55F0-43ED-ADDB-3CD5CBA8D094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Panorama das Reuniões da Comissão Permanente de Atuária e Contabilidade</a:t>
            </a:r>
          </a:p>
        </p:txBody>
      </p:sp>
    </p:spTree>
    <p:extLst>
      <p:ext uri="{BB962C8B-B14F-4D97-AF65-F5344CB8AC3E}">
        <p14:creationId xmlns:p14="http://schemas.microsoft.com/office/powerpoint/2010/main" val="3116282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7ª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Compensação Previdenciária</a:t>
            </a:r>
          </a:p>
          <a:p>
            <a:pPr lvl="1"/>
            <a:r>
              <a:rPr lang="pt-BR" dirty="0"/>
              <a:t>Supressão de COMPREV a receber de benefícios concedidos</a:t>
            </a:r>
          </a:p>
          <a:p>
            <a:pPr lvl="2"/>
            <a:r>
              <a:rPr lang="pt-BR" dirty="0"/>
              <a:t>Somente utilização do valor real de utilização</a:t>
            </a:r>
          </a:p>
          <a:p>
            <a:pPr lvl="2"/>
            <a:r>
              <a:rPr lang="pt-BR" dirty="0"/>
              <a:t>Necessidade do RPPS ter gestão ativa nos requerimentos</a:t>
            </a:r>
          </a:p>
          <a:p>
            <a:r>
              <a:rPr lang="pt-BR" dirty="0"/>
              <a:t>Segregação de Massas</a:t>
            </a:r>
          </a:p>
          <a:p>
            <a:pPr lvl="1"/>
            <a:r>
              <a:rPr lang="pt-BR" dirty="0"/>
              <a:t>Necessidade de estabelecimento de prazo para análise de requerimentos enviados à SRPPS</a:t>
            </a:r>
          </a:p>
          <a:p>
            <a:pPr lvl="1"/>
            <a:r>
              <a:rPr lang="pt-BR" dirty="0"/>
              <a:t> Proposta inicial de Separação por tipo de financiamento dos benefícios (Benefícios em Regime de Capitais de Cobertura)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379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8ª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Regimes Financeiros e Métodos de Financiamento</a:t>
            </a:r>
          </a:p>
          <a:p>
            <a:pPr lvl="1"/>
            <a:r>
              <a:rPr lang="pt-BR" dirty="0"/>
              <a:t>Apresentação do IBA.</a:t>
            </a:r>
          </a:p>
          <a:p>
            <a:pPr lvl="2"/>
            <a:r>
              <a:rPr lang="pt-BR" dirty="0"/>
              <a:t>Sugestão de supressão de IN 04 que estabelece a padronização dos métodos de financiamento que são utilizados no âmbito dos RPPS;</a:t>
            </a:r>
          </a:p>
          <a:p>
            <a:pPr lvl="1"/>
            <a:r>
              <a:rPr lang="pt-BR" dirty="0"/>
              <a:t>Padronização de entendimento dos métodos de financiamento já existentes.</a:t>
            </a:r>
          </a:p>
          <a:p>
            <a:pPr lvl="2"/>
            <a:r>
              <a:rPr lang="pt-BR" dirty="0"/>
              <a:t>Apresentação da unificação de entendimento dos métodos AGREGADO e ORTODOXO.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038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1513115" y="4915882"/>
            <a:ext cx="9165771" cy="25287"/>
          </a:xfrm>
          <a:prstGeom prst="line">
            <a:avLst/>
          </a:prstGeom>
          <a:ln w="19050" cap="rnd" cmpd="thickThin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-24680" y="33265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-24680" y="652534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1255430" y="2082041"/>
            <a:ext cx="9681140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BR" b="1" i="1" dirty="0"/>
              <a:t>Obrigado! </a:t>
            </a:r>
          </a:p>
          <a:p>
            <a:pPr>
              <a:spcBef>
                <a:spcPts val="600"/>
              </a:spcBef>
            </a:pPr>
            <a:r>
              <a:rPr lang="pt-BR" b="1" i="1" dirty="0"/>
              <a:t>José Wilson Silva Neto</a:t>
            </a:r>
          </a:p>
          <a:p>
            <a:pPr>
              <a:spcBef>
                <a:spcPts val="600"/>
              </a:spcBef>
            </a:pPr>
            <a:r>
              <a:rPr lang="pt-BR" dirty="0"/>
              <a:t>Coordenador-Geral de Atuária, Contabilidade e Investimentos - CGACI</a:t>
            </a:r>
          </a:p>
          <a:p>
            <a:pPr>
              <a:spcBef>
                <a:spcPts val="600"/>
              </a:spcBef>
            </a:pPr>
            <a:endParaRPr lang="pt-BR" dirty="0"/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atendimento.rpps@previdencia.gov.br </a:t>
            </a:r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(61)2021-5555</a:t>
            </a:r>
          </a:p>
        </p:txBody>
      </p:sp>
    </p:spTree>
    <p:extLst>
      <p:ext uri="{BB962C8B-B14F-4D97-AF65-F5344CB8AC3E}">
        <p14:creationId xmlns:p14="http://schemas.microsoft.com/office/powerpoint/2010/main" val="34588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80"/>
          <p:cNvSpPr>
            <a:spLocks noGrp="1"/>
          </p:cNvSpPr>
          <p:nvPr>
            <p:ph type="title"/>
          </p:nvPr>
        </p:nvSpPr>
        <p:spPr>
          <a:xfrm>
            <a:off x="609601" y="978701"/>
            <a:ext cx="10972800" cy="1143000"/>
          </a:xfrm>
        </p:spPr>
        <p:txBody>
          <a:bodyPr/>
          <a:lstStyle/>
          <a:p>
            <a:r>
              <a:rPr lang="en-US" dirty="0"/>
              <a:t>Panorama </a:t>
            </a:r>
            <a:r>
              <a:rPr lang="en-US" dirty="0" err="1"/>
              <a:t>Geral</a:t>
            </a:r>
            <a:r>
              <a:rPr lang="en-US" dirty="0"/>
              <a:t> de </a:t>
            </a:r>
            <a:r>
              <a:rPr lang="en-US" dirty="0" err="1"/>
              <a:t>Reuniões</a:t>
            </a:r>
            <a:endParaRPr lang="en-US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07F5796-4C3A-4985-BEFB-D8AEEE96B4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829822"/>
              </p:ext>
            </p:extLst>
          </p:nvPr>
        </p:nvGraphicFramePr>
        <p:xfrm>
          <a:off x="767408" y="2121701"/>
          <a:ext cx="10657184" cy="401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144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1ª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Planejamento para elaboração do Regimento Interno</a:t>
            </a:r>
          </a:p>
          <a:p>
            <a:pPr lvl="1"/>
            <a:r>
              <a:rPr lang="pt-BR" dirty="0"/>
              <a:t>Nos moldes da COPAJURE vinculado ao CONAPREV</a:t>
            </a:r>
          </a:p>
          <a:p>
            <a:pPr lvl="1"/>
            <a:r>
              <a:rPr lang="pt-BR" dirty="0"/>
              <a:t>Intuito de padronização dos regimentos</a:t>
            </a:r>
          </a:p>
          <a:p>
            <a:r>
              <a:rPr lang="pt-BR" dirty="0"/>
              <a:t>Mapeamento para revisão da Portaria n° 464/18</a:t>
            </a:r>
          </a:p>
          <a:p>
            <a:pPr lvl="1"/>
            <a:r>
              <a:rPr lang="pt-BR" dirty="0"/>
              <a:t>Divisão do conteúdo da norma para discussões</a:t>
            </a:r>
          </a:p>
          <a:p>
            <a:pPr lvl="1"/>
            <a:r>
              <a:rPr lang="pt-BR" dirty="0"/>
              <a:t>Planejamento de cronograma dos assuntos abordados</a:t>
            </a:r>
          </a:p>
          <a:p>
            <a:pPr lvl="1"/>
            <a:r>
              <a:rPr lang="pt-BR" dirty="0"/>
              <a:t>Disponibilização das alterações propostas pela CGACI/SRPPS</a:t>
            </a:r>
          </a:p>
          <a:p>
            <a:pPr lvl="1"/>
            <a:r>
              <a:rPr lang="pt-BR" dirty="0"/>
              <a:t>Abordagem Inicial da Taxa de Juros aplicada a Avaliação Atuarial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25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Taxa de Juros Real da Avaliação Atuarial</a:t>
            </a:r>
          </a:p>
          <a:p>
            <a:pPr lvl="1"/>
            <a:r>
              <a:rPr lang="pt-BR" dirty="0"/>
              <a:t>Metodologia semelhante a da PREVIC</a:t>
            </a:r>
          </a:p>
          <a:p>
            <a:pPr lvl="1"/>
            <a:r>
              <a:rPr lang="pt-BR" dirty="0"/>
              <a:t>Corredor da Taxa de Juros</a:t>
            </a:r>
          </a:p>
          <a:p>
            <a:pPr lvl="1"/>
            <a:r>
              <a:rPr lang="pt-BR" dirty="0"/>
              <a:t>Limites superiores e inferiores para utilização</a:t>
            </a:r>
          </a:p>
          <a:p>
            <a:pPr lvl="1"/>
            <a:r>
              <a:rPr lang="pt-BR" dirty="0"/>
              <a:t>Condição de Utilização do Limite Superior da Taxa de Juros</a:t>
            </a:r>
          </a:p>
          <a:p>
            <a:pPr lvl="2"/>
            <a:r>
              <a:rPr lang="pt-BR" dirty="0"/>
              <a:t>A rentabilidade  do RPPS deve ter superado a meta atuarial nos últimos exercícios</a:t>
            </a:r>
          </a:p>
          <a:p>
            <a:pPr lvl="2"/>
            <a:r>
              <a:rPr lang="pt-BR" dirty="0"/>
              <a:t>Incentivo ao Programa de Pró-Gestão</a:t>
            </a:r>
          </a:p>
          <a:p>
            <a:pPr lvl="2"/>
            <a:r>
              <a:rPr lang="pt-BR" dirty="0"/>
              <a:t>Volume mínimo de recursos acumulados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82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2ª Reunião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797298"/>
              </p:ext>
            </p:extLst>
          </p:nvPr>
        </p:nvGraphicFramePr>
        <p:xfrm>
          <a:off x="609600" y="2112963"/>
          <a:ext cx="10972800" cy="442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249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Planos de Amortização do Déficit Atuarial</a:t>
            </a:r>
          </a:p>
          <a:p>
            <a:pPr lvl="1"/>
            <a:r>
              <a:rPr lang="pt-BR" dirty="0"/>
              <a:t>Exclusão da base de cálculo do plano de amortização seja a folha dos servidores.</a:t>
            </a:r>
          </a:p>
          <a:p>
            <a:pPr lvl="1"/>
            <a:r>
              <a:rPr lang="pt-BR" dirty="0"/>
              <a:t>Mapeamento dos prazos a serem considerados na avaliação atuarial.</a:t>
            </a:r>
          </a:p>
          <a:p>
            <a:pPr lvl="1"/>
            <a:r>
              <a:rPr lang="pt-BR" dirty="0"/>
              <a:t>Pagamento do juros do Exercício.</a:t>
            </a:r>
          </a:p>
          <a:p>
            <a:pPr lvl="1"/>
            <a:r>
              <a:rPr lang="pt-BR" dirty="0"/>
              <a:t>Supressão do Limite do Déficit Atuarial.</a:t>
            </a:r>
          </a:p>
          <a:p>
            <a:pPr lvl="1"/>
            <a:r>
              <a:rPr lang="pt-BR" dirty="0"/>
              <a:t>Transferência da responsabilidade de pagamento das obrigações previdenciárias como forma de equacionamento.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97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4ª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Planejamento e Desenvolvimento das Hipóteses e Premissas Atuariais</a:t>
            </a:r>
          </a:p>
          <a:p>
            <a:pPr lvl="1"/>
            <a:r>
              <a:rPr lang="pt-BR" dirty="0"/>
              <a:t>Idade de entrada no mercado de trabalho;</a:t>
            </a:r>
          </a:p>
          <a:p>
            <a:pPr lvl="1"/>
            <a:r>
              <a:rPr lang="pt-BR" dirty="0"/>
              <a:t>Idade projetada de aposentadoria;</a:t>
            </a:r>
          </a:p>
          <a:p>
            <a:pPr lvl="1"/>
            <a:r>
              <a:rPr lang="pt-BR" dirty="0"/>
              <a:t>Composição do Grupo Familiar;</a:t>
            </a:r>
          </a:p>
          <a:p>
            <a:pPr lvl="1"/>
            <a:r>
              <a:rPr lang="pt-BR" dirty="0"/>
              <a:t>Tábuas Biométricas; </a:t>
            </a:r>
          </a:p>
          <a:p>
            <a:pPr lvl="1"/>
            <a:r>
              <a:rPr lang="pt-BR" dirty="0"/>
              <a:t>Relatório de Análise das Hipóteses.</a:t>
            </a:r>
          </a:p>
          <a:p>
            <a:pPr lvl="2"/>
            <a:r>
              <a:rPr lang="pt-BR" dirty="0"/>
              <a:t>Comitê de Pronunciamentos Atuariais (CPA) – Nota Técnica Específica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085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5ª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Regimes Financeiros e Métodos de Financiamento</a:t>
            </a:r>
          </a:p>
          <a:p>
            <a:pPr lvl="1"/>
            <a:r>
              <a:rPr lang="pt-BR" dirty="0"/>
              <a:t>Devido a Norma Brasileira de Contabilidade Técnica aplicada ao Setor Público n° 15, a contabilização dos compromissos previdenciários será somente por um método de financiamento específico.</a:t>
            </a:r>
          </a:p>
          <a:p>
            <a:pPr lvl="1"/>
            <a:r>
              <a:rPr lang="pt-BR" dirty="0"/>
              <a:t>Entretanto a gestão administrativa do RPPS poderá adotar entre as várias metodologias apontadas na norma.</a:t>
            </a:r>
          </a:p>
          <a:p>
            <a:pPr lvl="1"/>
            <a:r>
              <a:rPr lang="pt-BR" dirty="0"/>
              <a:t>Reconhecimento através de Nota Explicativa.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040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6ª Reunião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Impressões do CNRPPS</a:t>
            </a:r>
          </a:p>
          <a:p>
            <a:pPr lvl="1"/>
            <a:r>
              <a:rPr lang="pt-BR" dirty="0"/>
              <a:t>Mudanças na taxa de juros;</a:t>
            </a:r>
          </a:p>
          <a:p>
            <a:pPr lvl="1"/>
            <a:r>
              <a:rPr lang="pt-BR" dirty="0"/>
              <a:t>Adequações nos planos de Amortização;</a:t>
            </a:r>
          </a:p>
          <a:p>
            <a:pPr lvl="2"/>
            <a:r>
              <a:rPr lang="pt-BR" dirty="0"/>
              <a:t>Mudança de proposta do prazo estabelecido.</a:t>
            </a:r>
          </a:p>
          <a:p>
            <a:pPr lvl="2"/>
            <a:r>
              <a:rPr lang="pt-BR" dirty="0"/>
              <a:t>Mudança da cobrança da taxa de juros para quem realizou a reforma nas regras de elegibilidade do benefício.</a:t>
            </a:r>
          </a:p>
          <a:p>
            <a:pPr lvl="1"/>
            <a:r>
              <a:rPr lang="pt-BR" dirty="0"/>
              <a:t>Relatório de análise das hipóteses;</a:t>
            </a:r>
          </a:p>
          <a:p>
            <a:pPr lvl="1"/>
            <a:r>
              <a:rPr lang="pt-BR" dirty="0"/>
              <a:t>Necessidade de apresentação das adequações do plano mantidos pelo Tesouro em relação ao custo total do plano.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1278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9272</TotalTime>
  <Words>553</Words>
  <Application>Microsoft Office PowerPoint</Application>
  <PresentationFormat>Widescreen</PresentationFormat>
  <Paragraphs>93</Paragraphs>
  <Slides>12</Slides>
  <Notes>1</Notes>
  <HiddenSlides>1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Arial Rounded MT Bold</vt:lpstr>
      <vt:lpstr>Calibri</vt:lpstr>
      <vt:lpstr>Tema do Office</vt:lpstr>
      <vt:lpstr>Propostas de Alterações da Portaria 464/18</vt:lpstr>
      <vt:lpstr>Panorama Geral de Reuniões</vt:lpstr>
      <vt:lpstr>1ª Reunião</vt:lpstr>
      <vt:lpstr>2ª Reunião</vt:lpstr>
      <vt:lpstr>2ª Reunião</vt:lpstr>
      <vt:lpstr>3ª Reunião</vt:lpstr>
      <vt:lpstr>4ª Reunião</vt:lpstr>
      <vt:lpstr>5ª Reunião</vt:lpstr>
      <vt:lpstr>6ª Reunião</vt:lpstr>
      <vt:lpstr>7ª Reunião</vt:lpstr>
      <vt:lpstr>8ª Reunião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Jose Wilson Silva Neto - SPREV</cp:lastModifiedBy>
  <cp:revision>745</cp:revision>
  <cp:lastPrinted>2018-11-08T22:50:05Z</cp:lastPrinted>
  <dcterms:created xsi:type="dcterms:W3CDTF">2016-02-12T16:57:42Z</dcterms:created>
  <dcterms:modified xsi:type="dcterms:W3CDTF">2021-10-06T11:54:41Z</dcterms:modified>
</cp:coreProperties>
</file>